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3" r:id="rId5"/>
    <p:sldId id="259" r:id="rId6"/>
    <p:sldId id="260" r:id="rId7"/>
    <p:sldId id="262" r:id="rId8"/>
    <p:sldId id="264" r:id="rId9"/>
    <p:sldId id="261"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257"/>
    <a:srgbClr val="AF97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28"/>
    <p:restoredTop sz="96327"/>
  </p:normalViewPr>
  <p:slideViewPr>
    <p:cSldViewPr snapToGrid="0">
      <p:cViewPr>
        <p:scale>
          <a:sx n="70" d="100"/>
          <a:sy n="70" d="100"/>
        </p:scale>
        <p:origin x="103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7712D0F-CECA-320D-2D16-D13EF7C9706C}"/>
              </a:ext>
            </a:extLst>
          </p:cNvPr>
          <p:cNvPicPr>
            <a:picLocks noChangeAspect="1"/>
          </p:cNvPicPr>
          <p:nvPr userDrawn="1"/>
        </p:nvPicPr>
        <p:blipFill>
          <a:blip r:embed="rId2"/>
          <a:stretch>
            <a:fillRect/>
          </a:stretch>
        </p:blipFill>
        <p:spPr>
          <a:xfrm>
            <a:off x="-122357" y="-68826"/>
            <a:ext cx="12393015" cy="6971071"/>
          </a:xfrm>
          <a:prstGeom prst="rect">
            <a:avLst/>
          </a:prstGeom>
        </p:spPr>
      </p:pic>
    </p:spTree>
    <p:extLst>
      <p:ext uri="{BB962C8B-B14F-4D97-AF65-F5344CB8AC3E}">
        <p14:creationId xmlns:p14="http://schemas.microsoft.com/office/powerpoint/2010/main" val="398626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1289203-529F-B4ED-AE0A-8117E213827B}"/>
              </a:ext>
            </a:extLst>
          </p:cNvPr>
          <p:cNvPicPr>
            <a:picLocks noChangeAspect="1"/>
          </p:cNvPicPr>
          <p:nvPr userDrawn="1"/>
        </p:nvPicPr>
        <p:blipFill>
          <a:blip r:embed="rId2"/>
          <a:stretch>
            <a:fillRect/>
          </a:stretch>
        </p:blipFill>
        <p:spPr>
          <a:xfrm>
            <a:off x="-150125" y="-84445"/>
            <a:ext cx="12446757" cy="7001301"/>
          </a:xfrm>
          <a:prstGeom prst="rect">
            <a:avLst/>
          </a:prstGeom>
        </p:spPr>
      </p:pic>
    </p:spTree>
    <p:extLst>
      <p:ext uri="{BB962C8B-B14F-4D97-AF65-F5344CB8AC3E}">
        <p14:creationId xmlns:p14="http://schemas.microsoft.com/office/powerpoint/2010/main" val="1088298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C4A2847-AD1F-17E1-191B-B114E847FA3B}"/>
              </a:ext>
            </a:extLst>
          </p:cNvPr>
          <p:cNvPicPr>
            <a:picLocks noChangeAspect="1"/>
          </p:cNvPicPr>
          <p:nvPr userDrawn="1"/>
        </p:nvPicPr>
        <p:blipFill>
          <a:blip r:embed="rId2"/>
          <a:stretch>
            <a:fillRect/>
          </a:stretch>
        </p:blipFill>
        <p:spPr>
          <a:xfrm>
            <a:off x="-122829" y="-69091"/>
            <a:ext cx="12433110" cy="6993624"/>
          </a:xfrm>
          <a:prstGeom prst="rect">
            <a:avLst/>
          </a:prstGeom>
        </p:spPr>
      </p:pic>
    </p:spTree>
    <p:extLst>
      <p:ext uri="{BB962C8B-B14F-4D97-AF65-F5344CB8AC3E}">
        <p14:creationId xmlns:p14="http://schemas.microsoft.com/office/powerpoint/2010/main" val="4277906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2C38724-F297-A84A-E229-5021EBFD8011}"/>
              </a:ext>
            </a:extLst>
          </p:cNvPr>
          <p:cNvPicPr>
            <a:picLocks noChangeAspect="1"/>
          </p:cNvPicPr>
          <p:nvPr userDrawn="1"/>
        </p:nvPicPr>
        <p:blipFill>
          <a:blip r:embed="rId2"/>
          <a:stretch>
            <a:fillRect/>
          </a:stretch>
        </p:blipFill>
        <p:spPr>
          <a:xfrm>
            <a:off x="-109182" y="-61415"/>
            <a:ext cx="12433110" cy="6993625"/>
          </a:xfrm>
          <a:prstGeom prst="rect">
            <a:avLst/>
          </a:prstGeom>
        </p:spPr>
      </p:pic>
    </p:spTree>
    <p:extLst>
      <p:ext uri="{BB962C8B-B14F-4D97-AF65-F5344CB8AC3E}">
        <p14:creationId xmlns:p14="http://schemas.microsoft.com/office/powerpoint/2010/main" val="216998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2">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2693830-E226-39BB-1417-C2FC016D2E93}"/>
              </a:ext>
            </a:extLst>
          </p:cNvPr>
          <p:cNvPicPr>
            <a:picLocks noChangeAspect="1"/>
          </p:cNvPicPr>
          <p:nvPr userDrawn="1"/>
        </p:nvPicPr>
        <p:blipFill>
          <a:blip r:embed="rId2"/>
          <a:stretch>
            <a:fillRect/>
          </a:stretch>
        </p:blipFill>
        <p:spPr>
          <a:xfrm>
            <a:off x="-95534" y="-53738"/>
            <a:ext cx="12419462" cy="6985948"/>
          </a:xfrm>
          <a:prstGeom prst="rect">
            <a:avLst/>
          </a:prstGeom>
        </p:spPr>
      </p:pic>
    </p:spTree>
    <p:extLst>
      <p:ext uri="{BB962C8B-B14F-4D97-AF65-F5344CB8AC3E}">
        <p14:creationId xmlns:p14="http://schemas.microsoft.com/office/powerpoint/2010/main" val="2591255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e imagenes">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7DD9663-E28C-F186-15B0-F6E3ABB41105}"/>
              </a:ext>
            </a:extLst>
          </p:cNvPr>
          <p:cNvPicPr>
            <a:picLocks noChangeAspect="1"/>
          </p:cNvPicPr>
          <p:nvPr userDrawn="1"/>
        </p:nvPicPr>
        <p:blipFill>
          <a:blip r:embed="rId2"/>
          <a:stretch>
            <a:fillRect/>
          </a:stretch>
        </p:blipFill>
        <p:spPr>
          <a:xfrm>
            <a:off x="-122830" y="-69092"/>
            <a:ext cx="12446758" cy="7001302"/>
          </a:xfrm>
          <a:prstGeom prst="rect">
            <a:avLst/>
          </a:prstGeom>
        </p:spPr>
      </p:pic>
    </p:spTree>
    <p:extLst>
      <p:ext uri="{BB962C8B-B14F-4D97-AF65-F5344CB8AC3E}">
        <p14:creationId xmlns:p14="http://schemas.microsoft.com/office/powerpoint/2010/main" val="238850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E919367-0641-0116-BA71-E09AE1388A9B}"/>
              </a:ext>
            </a:extLst>
          </p:cNvPr>
          <p:cNvPicPr>
            <a:picLocks noChangeAspect="1"/>
          </p:cNvPicPr>
          <p:nvPr userDrawn="1"/>
        </p:nvPicPr>
        <p:blipFill>
          <a:blip r:embed="rId2"/>
          <a:stretch>
            <a:fillRect/>
          </a:stretch>
        </p:blipFill>
        <p:spPr>
          <a:xfrm>
            <a:off x="-68826" y="-38715"/>
            <a:ext cx="12349316" cy="6946491"/>
          </a:xfrm>
          <a:prstGeom prst="rect">
            <a:avLst/>
          </a:prstGeom>
        </p:spPr>
      </p:pic>
    </p:spTree>
    <p:extLst>
      <p:ext uri="{BB962C8B-B14F-4D97-AF65-F5344CB8AC3E}">
        <p14:creationId xmlns:p14="http://schemas.microsoft.com/office/powerpoint/2010/main" val="2114656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8AA09A-1E46-299A-ACE1-FBBDD9E3FB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38B2525-E240-E721-5C8A-1BB97AB86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1963244-82D1-D0DC-F0B8-75EF788C17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EB38D3-A590-2149-B6CD-67FFAA187705}" type="datetimeFigureOut">
              <a:rPr lang="es-MX" smtClean="0"/>
              <a:t>25/01/2024</a:t>
            </a:fld>
            <a:endParaRPr lang="es-MX"/>
          </a:p>
        </p:txBody>
      </p:sp>
      <p:sp>
        <p:nvSpPr>
          <p:cNvPr id="5" name="Marcador de pie de página 4">
            <a:extLst>
              <a:ext uri="{FF2B5EF4-FFF2-40B4-BE49-F238E27FC236}">
                <a16:creationId xmlns:a16="http://schemas.microsoft.com/office/drawing/2014/main" id="{5EA3ADC4-43DE-A4C2-3C0D-EE7612277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7A44035D-D8CF-9F72-63AE-0930005B70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F10EBE4-15B9-8B43-B1BE-99DB90DD5B5C}" type="slidenum">
              <a:rPr lang="es-MX" smtClean="0"/>
              <a:t>‹Nº›</a:t>
            </a:fld>
            <a:endParaRPr lang="es-MX"/>
          </a:p>
        </p:txBody>
      </p:sp>
    </p:spTree>
    <p:extLst>
      <p:ext uri="{BB962C8B-B14F-4D97-AF65-F5344CB8AC3E}">
        <p14:creationId xmlns:p14="http://schemas.microsoft.com/office/powerpoint/2010/main" val="3171476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9" r:id="rId5"/>
    <p:sldLayoutId id="2147483656" r:id="rId6"/>
    <p:sldLayoutId id="214748365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03D3439E-5569-F736-7A2B-EEAE89F6F623}"/>
              </a:ext>
            </a:extLst>
          </p:cNvPr>
          <p:cNvSpPr txBox="1">
            <a:spLocks/>
          </p:cNvSpPr>
          <p:nvPr/>
        </p:nvSpPr>
        <p:spPr>
          <a:xfrm>
            <a:off x="1524000" y="3209454"/>
            <a:ext cx="9144000" cy="1014896"/>
          </a:xfrm>
          <a:prstGeom prst="rect">
            <a:avLst/>
          </a:prstGeom>
        </p:spPr>
        <p:txBody>
          <a:bodyPr anchor="b"/>
          <a:lstStyle>
            <a:lvl1pPr algn="ctr" defTabSz="914400" rtl="0" eaLnBrk="1" latinLnBrk="0" hangingPunct="1">
              <a:lnSpc>
                <a:spcPct val="90000"/>
              </a:lnSpc>
              <a:spcBef>
                <a:spcPct val="0"/>
              </a:spcBef>
              <a:buNone/>
              <a:defRPr sz="8000" b="1" i="0" kern="1200">
                <a:solidFill>
                  <a:srgbClr val="AF9752"/>
                </a:solidFill>
                <a:latin typeface="HelveticaNeueLT Std Med" panose="020B0604020202020204" pitchFamily="34" charset="0"/>
                <a:ea typeface="+mj-ea"/>
                <a:cs typeface="+mj-cs"/>
              </a:defRPr>
            </a:lvl1pPr>
          </a:lstStyle>
          <a:p>
            <a:br>
              <a:rPr lang="es-MX" dirty="0"/>
            </a:br>
            <a:r>
              <a:rPr lang="es-MX" sz="8800" dirty="0">
                <a:latin typeface="Arial Black" panose="020B0604020202020204" pitchFamily="34" charset="0"/>
                <a:cs typeface="Arial Black" panose="020B0604020202020204" pitchFamily="34" charset="0"/>
              </a:rPr>
              <a:t>TITLE</a:t>
            </a:r>
          </a:p>
        </p:txBody>
      </p:sp>
    </p:spTree>
    <p:extLst>
      <p:ext uri="{BB962C8B-B14F-4D97-AF65-F5344CB8AC3E}">
        <p14:creationId xmlns:p14="http://schemas.microsoft.com/office/powerpoint/2010/main" val="308544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0EFE28-E73E-87CC-BA20-31E56DE2EA7B}"/>
              </a:ext>
            </a:extLst>
          </p:cNvPr>
          <p:cNvSpPr txBox="1">
            <a:spLocks/>
          </p:cNvSpPr>
          <p:nvPr/>
        </p:nvSpPr>
        <p:spPr>
          <a:xfrm>
            <a:off x="2849217" y="2921552"/>
            <a:ext cx="9144000" cy="1014896"/>
          </a:xfrm>
          <a:prstGeom prst="rect">
            <a:avLst/>
          </a:prstGeom>
        </p:spPr>
        <p:txBody>
          <a:bodyPr anchor="b"/>
          <a:lstStyle>
            <a:lvl1pPr algn="ctr" defTabSz="914400" rtl="0" eaLnBrk="1" latinLnBrk="0" hangingPunct="1">
              <a:lnSpc>
                <a:spcPct val="90000"/>
              </a:lnSpc>
              <a:spcBef>
                <a:spcPct val="0"/>
              </a:spcBef>
              <a:buNone/>
              <a:defRPr sz="8000" b="1" i="0" kern="1200">
                <a:solidFill>
                  <a:srgbClr val="AF9752"/>
                </a:solidFill>
                <a:latin typeface="HelveticaNeueLT Std Med" panose="020B0604020202020204" pitchFamily="34" charset="0"/>
                <a:ea typeface="+mj-ea"/>
                <a:cs typeface="+mj-cs"/>
              </a:defRPr>
            </a:lvl1pPr>
          </a:lstStyle>
          <a:p>
            <a:pPr algn="l"/>
            <a:br>
              <a:rPr lang="es-MX" dirty="0"/>
            </a:br>
            <a:r>
              <a:rPr lang="es-MX" dirty="0">
                <a:latin typeface="Arial Black" panose="020B0604020202020204" pitchFamily="34" charset="0"/>
                <a:cs typeface="Arial Black" panose="020B0604020202020204" pitchFamily="34" charset="0"/>
              </a:rPr>
              <a:t>Title</a:t>
            </a:r>
          </a:p>
        </p:txBody>
      </p:sp>
    </p:spTree>
    <p:extLst>
      <p:ext uri="{BB962C8B-B14F-4D97-AF65-F5344CB8AC3E}">
        <p14:creationId xmlns:p14="http://schemas.microsoft.com/office/powerpoint/2010/main" val="339716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449F40A-109D-8229-117B-06774D40D1DD}"/>
              </a:ext>
            </a:extLst>
          </p:cNvPr>
          <p:cNvSpPr txBox="1">
            <a:spLocks/>
          </p:cNvSpPr>
          <p:nvPr/>
        </p:nvSpPr>
        <p:spPr>
          <a:xfrm>
            <a:off x="722243" y="2652360"/>
            <a:ext cx="4058479" cy="155328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b="1" kern="1200">
                <a:solidFill>
                  <a:srgbClr val="AF9752"/>
                </a:solidFill>
                <a:latin typeface="HelveticaNeueLT Std" panose="020B0604020202020204" pitchFamily="34" charset="0"/>
                <a:ea typeface="+mj-ea"/>
                <a:cs typeface="+mj-cs"/>
              </a:defRPr>
            </a:lvl1pPr>
          </a:lstStyle>
          <a:p>
            <a:r>
              <a:rPr lang="es-MX" sz="9600" dirty="0">
                <a:latin typeface="Arial Black" panose="020B0604020202020204" pitchFamily="34" charset="0"/>
                <a:cs typeface="Arial Black" panose="020B0604020202020204" pitchFamily="34" charset="0"/>
              </a:rPr>
              <a:t>Text</a:t>
            </a:r>
            <a:br>
              <a:rPr lang="es-MX" b="0" i="0" dirty="0">
                <a:latin typeface="HelveticaNeueLT Std Med" panose="020B0604020202020204" pitchFamily="34" charset="0"/>
              </a:rPr>
            </a:br>
            <a:endParaRPr lang="es-MX" sz="10900" dirty="0">
              <a:latin typeface="Arial Black" panose="020B0604020202020204" pitchFamily="34" charset="0"/>
              <a:cs typeface="Arial Black" panose="020B0604020202020204" pitchFamily="34" charset="0"/>
            </a:endParaRPr>
          </a:p>
        </p:txBody>
      </p:sp>
      <p:sp>
        <p:nvSpPr>
          <p:cNvPr id="4" name="CuadroTexto 3">
            <a:extLst>
              <a:ext uri="{FF2B5EF4-FFF2-40B4-BE49-F238E27FC236}">
                <a16:creationId xmlns:a16="http://schemas.microsoft.com/office/drawing/2014/main" id="{93673623-1460-9EDB-F9C5-FC0E97740288}"/>
              </a:ext>
            </a:extLst>
          </p:cNvPr>
          <p:cNvSpPr txBox="1"/>
          <p:nvPr/>
        </p:nvSpPr>
        <p:spPr>
          <a:xfrm>
            <a:off x="5854148" y="1373305"/>
            <a:ext cx="5615609" cy="3970318"/>
          </a:xfrm>
          <a:prstGeom prst="rect">
            <a:avLst/>
          </a:prstGeom>
          <a:noFill/>
        </p:spPr>
        <p:txBody>
          <a:bodyPr wrap="square">
            <a:spAutoFit/>
          </a:bodyPr>
          <a:lstStyle/>
          <a:p>
            <a:r>
              <a:rPr lang="es-MX" sz="2000" dirty="0">
                <a:solidFill>
                  <a:schemeClr val="tx1">
                    <a:lumMod val="75000"/>
                    <a:lumOff val="25000"/>
                  </a:schemeClr>
                </a:solidFill>
                <a:latin typeface="Arial" panose="020B0604020202020204" pitchFamily="34" charset="0"/>
                <a:cs typeface="Arial" panose="020B0604020202020204" pitchFamily="34" charset="0"/>
              </a:rPr>
              <a:t>Lorem ipsum dolor sit amet, consectetuer adipiscing elit. Aenean commodo ligula eget dolor. Lorem ipsum dolor sit amet, consectetuer adipiscing elit. Aenean commodo ligula eget dolor. Lorem ipsum dolor sit amet, consectetuer adipiscing elit. Aenean commodo ligula eget dolor. </a:t>
            </a:r>
          </a:p>
          <a:p>
            <a:r>
              <a:rPr lang="es-MX" sz="2000" dirty="0">
                <a:solidFill>
                  <a:schemeClr val="tx1">
                    <a:lumMod val="75000"/>
                    <a:lumOff val="25000"/>
                  </a:schemeClr>
                </a:solidFill>
                <a:latin typeface="Arial" panose="020B0604020202020204" pitchFamily="34" charset="0"/>
                <a:cs typeface="Arial" panose="020B0604020202020204" pitchFamily="34" charset="0"/>
              </a:rPr>
              <a:t>Lorem ipsum dolor sit amet, consectetuer adipiscing elit. Aenean commodo ligula eget dolor. </a:t>
            </a:r>
          </a:p>
          <a:p>
            <a:endParaRPr lang="es-MX" sz="2000" dirty="0">
              <a:solidFill>
                <a:schemeClr val="tx1">
                  <a:lumMod val="75000"/>
                  <a:lumOff val="25000"/>
                </a:schemeClr>
              </a:solidFill>
              <a:latin typeface="Arial" panose="020B0604020202020204" pitchFamily="34" charset="0"/>
              <a:cs typeface="Arial" panose="020B0604020202020204" pitchFamily="34" charset="0"/>
            </a:endParaRPr>
          </a:p>
          <a:p>
            <a:endParaRPr lang="es-MX" sz="32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06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3">
            <a:extLst>
              <a:ext uri="{FF2B5EF4-FFF2-40B4-BE49-F238E27FC236}">
                <a16:creationId xmlns:a16="http://schemas.microsoft.com/office/drawing/2014/main" id="{115649F5-3591-2B1C-F4D8-42518F3C8AE0}"/>
              </a:ext>
            </a:extLst>
          </p:cNvPr>
          <p:cNvSpPr/>
          <p:nvPr/>
        </p:nvSpPr>
        <p:spPr>
          <a:xfrm>
            <a:off x="9497914" y="2673039"/>
            <a:ext cx="1150492" cy="1150492"/>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13">
            <a:extLst>
              <a:ext uri="{FF2B5EF4-FFF2-40B4-BE49-F238E27FC236}">
                <a16:creationId xmlns:a16="http://schemas.microsoft.com/office/drawing/2014/main" id="{460CD00F-E0F5-7ECD-A482-8BE6BDF066D5}"/>
              </a:ext>
            </a:extLst>
          </p:cNvPr>
          <p:cNvSpPr/>
          <p:nvPr/>
        </p:nvSpPr>
        <p:spPr>
          <a:xfrm>
            <a:off x="6894414" y="2673039"/>
            <a:ext cx="1150492" cy="1150492"/>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13">
            <a:extLst>
              <a:ext uri="{FF2B5EF4-FFF2-40B4-BE49-F238E27FC236}">
                <a16:creationId xmlns:a16="http://schemas.microsoft.com/office/drawing/2014/main" id="{356920FC-06F6-AC55-D4D8-D3FF0CC7D6A1}"/>
              </a:ext>
            </a:extLst>
          </p:cNvPr>
          <p:cNvSpPr/>
          <p:nvPr/>
        </p:nvSpPr>
        <p:spPr>
          <a:xfrm>
            <a:off x="4189314" y="2673039"/>
            <a:ext cx="1150492" cy="1150492"/>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13">
            <a:extLst>
              <a:ext uri="{FF2B5EF4-FFF2-40B4-BE49-F238E27FC236}">
                <a16:creationId xmlns:a16="http://schemas.microsoft.com/office/drawing/2014/main" id="{DE785535-8056-C27C-886D-3449BE547E9B}"/>
              </a:ext>
            </a:extLst>
          </p:cNvPr>
          <p:cNvSpPr/>
          <p:nvPr/>
        </p:nvSpPr>
        <p:spPr>
          <a:xfrm>
            <a:off x="1611214" y="2673039"/>
            <a:ext cx="1150492" cy="1150492"/>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ángulo 96">
            <a:extLst>
              <a:ext uri="{FF2B5EF4-FFF2-40B4-BE49-F238E27FC236}">
                <a16:creationId xmlns:a16="http://schemas.microsoft.com/office/drawing/2014/main" id="{9CC1FCFC-F912-762D-7349-AE1090C1703C}"/>
              </a:ext>
            </a:extLst>
          </p:cNvPr>
          <p:cNvSpPr/>
          <p:nvPr/>
        </p:nvSpPr>
        <p:spPr>
          <a:xfrm>
            <a:off x="9625174" y="3096605"/>
            <a:ext cx="888236" cy="369332"/>
          </a:xfrm>
          <a:prstGeom prst="rect">
            <a:avLst/>
          </a:prstGeom>
        </p:spPr>
        <p:txBody>
          <a:bodyPr wrap="square">
            <a:spAutoFit/>
          </a:bodyPr>
          <a:lstStyle/>
          <a:p>
            <a:pPr algn="ctr"/>
            <a:r>
              <a:rPr lang="en-US" b="1" dirty="0">
                <a:solidFill>
                  <a:srgbClr val="5C5C5B"/>
                </a:solidFill>
                <a:latin typeface="Arial Black" panose="020B0A04020102020204" pitchFamily="34" charset="0"/>
                <a:cs typeface="Arial" panose="020B0604020202020204" pitchFamily="34" charset="0"/>
              </a:rPr>
              <a:t>2023</a:t>
            </a:r>
            <a:endParaRPr lang="es-MX" dirty="0">
              <a:solidFill>
                <a:srgbClr val="5C5C5B"/>
              </a:solidFill>
              <a:latin typeface="Arial Black" panose="020B0A04020102020204" pitchFamily="34" charset="0"/>
            </a:endParaRPr>
          </a:p>
        </p:txBody>
      </p:sp>
      <p:pic>
        <p:nvPicPr>
          <p:cNvPr id="7" name="Graphic 37">
            <a:extLst>
              <a:ext uri="{FF2B5EF4-FFF2-40B4-BE49-F238E27FC236}">
                <a16:creationId xmlns:a16="http://schemas.microsoft.com/office/drawing/2014/main" id="{7D20CB4C-D276-3314-E193-AA410FC22D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6750" y="2099619"/>
            <a:ext cx="3238500" cy="104775"/>
          </a:xfrm>
          <a:prstGeom prst="rect">
            <a:avLst/>
          </a:prstGeom>
        </p:spPr>
      </p:pic>
      <p:sp>
        <p:nvSpPr>
          <p:cNvPr id="8" name="Rectangle 39">
            <a:extLst>
              <a:ext uri="{FF2B5EF4-FFF2-40B4-BE49-F238E27FC236}">
                <a16:creationId xmlns:a16="http://schemas.microsoft.com/office/drawing/2014/main" id="{05FD8586-108F-D696-09B8-F7F608C81CB3}"/>
              </a:ext>
            </a:extLst>
          </p:cNvPr>
          <p:cNvSpPr/>
          <p:nvPr/>
        </p:nvSpPr>
        <p:spPr>
          <a:xfrm>
            <a:off x="1218204" y="4039568"/>
            <a:ext cx="1920628" cy="844142"/>
          </a:xfrm>
          <a:prstGeom prst="rect">
            <a:avLst/>
          </a:prstGeom>
        </p:spPr>
        <p:txBody>
          <a:bodyPr wrap="square">
            <a:spAutoFit/>
          </a:bodyPr>
          <a:lstStyle/>
          <a:p>
            <a:pPr algn="ctr">
              <a:lnSpc>
                <a:spcPct val="120000"/>
              </a:lnSpc>
            </a:pPr>
            <a:r>
              <a:rPr lang="en-US" sz="1400" b="1" dirty="0">
                <a:solidFill>
                  <a:srgbClr val="AF9752"/>
                </a:solidFill>
                <a:latin typeface="Arial" panose="020B0604020202020204" pitchFamily="34" charset="0"/>
                <a:cs typeface="Arial" panose="020B0604020202020204" pitchFamily="34" charset="0"/>
              </a:rPr>
              <a:t>Text</a:t>
            </a:r>
          </a:p>
          <a:p>
            <a:pPr algn="ctr">
              <a:lnSpc>
                <a:spcPct val="120000"/>
              </a:lnSpc>
            </a:pPr>
            <a:r>
              <a:rPr lang="en-US" sz="1400" dirty="0">
                <a:solidFill>
                  <a:schemeClr val="tx1">
                    <a:lumMod val="65000"/>
                    <a:lumOff val="35000"/>
                  </a:schemeClr>
                </a:solidFill>
                <a:latin typeface="Arial" panose="020B0604020202020204" pitchFamily="34" charset="0"/>
                <a:cs typeface="Arial" panose="020B0604020202020204" pitchFamily="34" charset="0"/>
              </a:rPr>
              <a:t>dolor sit amet, </a:t>
            </a:r>
            <a:r>
              <a:rPr lang="en-US" sz="1400" dirty="0" err="1">
                <a:solidFill>
                  <a:schemeClr val="tx1">
                    <a:lumMod val="65000"/>
                    <a:lumOff val="35000"/>
                  </a:schemeClr>
                </a:solidFill>
                <a:latin typeface="Arial" panose="020B0604020202020204" pitchFamily="34" charset="0"/>
                <a:cs typeface="Arial" panose="020B0604020202020204" pitchFamily="34" charset="0"/>
              </a:rPr>
              <a:t>consectetur</a:t>
            </a:r>
            <a:endParaRPr lang="id-ID"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Rectangle 33">
            <a:extLst>
              <a:ext uri="{FF2B5EF4-FFF2-40B4-BE49-F238E27FC236}">
                <a16:creationId xmlns:a16="http://schemas.microsoft.com/office/drawing/2014/main" id="{F1EED5D2-C28F-B140-8FA7-E496908E5F80}"/>
              </a:ext>
            </a:extLst>
          </p:cNvPr>
          <p:cNvSpPr/>
          <p:nvPr/>
        </p:nvSpPr>
        <p:spPr>
          <a:xfrm>
            <a:off x="3817836" y="4039568"/>
            <a:ext cx="1920628" cy="844142"/>
          </a:xfrm>
          <a:prstGeom prst="rect">
            <a:avLst/>
          </a:prstGeom>
        </p:spPr>
        <p:txBody>
          <a:bodyPr wrap="square">
            <a:spAutoFit/>
          </a:bodyPr>
          <a:lstStyle/>
          <a:p>
            <a:pPr algn="ctr">
              <a:lnSpc>
                <a:spcPct val="120000"/>
              </a:lnSpc>
            </a:pPr>
            <a:r>
              <a:rPr lang="en-US" sz="1400" b="1" dirty="0">
                <a:solidFill>
                  <a:srgbClr val="AF9752"/>
                </a:solidFill>
                <a:latin typeface="Arial" panose="020B0604020202020204" pitchFamily="34" charset="0"/>
                <a:cs typeface="Arial" panose="020B0604020202020204" pitchFamily="34" charset="0"/>
              </a:rPr>
              <a:t>Text</a:t>
            </a:r>
          </a:p>
          <a:p>
            <a:pPr algn="ctr">
              <a:lnSpc>
                <a:spcPct val="120000"/>
              </a:lnSpc>
            </a:pPr>
            <a:r>
              <a:rPr lang="en-US" sz="1400" dirty="0">
                <a:solidFill>
                  <a:schemeClr val="tx1">
                    <a:lumMod val="65000"/>
                    <a:lumOff val="35000"/>
                  </a:schemeClr>
                </a:solidFill>
                <a:latin typeface="Arial" panose="020B0604020202020204" pitchFamily="34" charset="0"/>
                <a:cs typeface="Arial" panose="020B0604020202020204" pitchFamily="34" charset="0"/>
              </a:rPr>
              <a:t>dolor sit amet, </a:t>
            </a:r>
            <a:r>
              <a:rPr lang="en-US" sz="1400" dirty="0" err="1">
                <a:solidFill>
                  <a:schemeClr val="tx1">
                    <a:lumMod val="65000"/>
                    <a:lumOff val="35000"/>
                  </a:schemeClr>
                </a:solidFill>
                <a:latin typeface="Arial" panose="020B0604020202020204" pitchFamily="34" charset="0"/>
                <a:cs typeface="Arial" panose="020B0604020202020204" pitchFamily="34" charset="0"/>
              </a:rPr>
              <a:t>consectetur</a:t>
            </a:r>
            <a:endParaRPr lang="id-ID"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ctangle 33">
            <a:extLst>
              <a:ext uri="{FF2B5EF4-FFF2-40B4-BE49-F238E27FC236}">
                <a16:creationId xmlns:a16="http://schemas.microsoft.com/office/drawing/2014/main" id="{F886F0EF-9B73-435C-70B7-A77ED763B93C}"/>
              </a:ext>
            </a:extLst>
          </p:cNvPr>
          <p:cNvSpPr/>
          <p:nvPr/>
        </p:nvSpPr>
        <p:spPr>
          <a:xfrm>
            <a:off x="6509346" y="4039568"/>
            <a:ext cx="1920628" cy="844142"/>
          </a:xfrm>
          <a:prstGeom prst="rect">
            <a:avLst/>
          </a:prstGeom>
        </p:spPr>
        <p:txBody>
          <a:bodyPr wrap="square">
            <a:spAutoFit/>
          </a:bodyPr>
          <a:lstStyle/>
          <a:p>
            <a:pPr algn="ctr">
              <a:lnSpc>
                <a:spcPct val="120000"/>
              </a:lnSpc>
            </a:pPr>
            <a:r>
              <a:rPr lang="en-US" sz="1400" b="1" dirty="0">
                <a:solidFill>
                  <a:srgbClr val="AF9752"/>
                </a:solidFill>
                <a:latin typeface="Arial" panose="020B0604020202020204" pitchFamily="34" charset="0"/>
                <a:cs typeface="Arial" panose="020B0604020202020204" pitchFamily="34" charset="0"/>
              </a:rPr>
              <a:t>Text</a:t>
            </a:r>
          </a:p>
          <a:p>
            <a:pPr algn="ctr">
              <a:lnSpc>
                <a:spcPct val="120000"/>
              </a:lnSpc>
            </a:pPr>
            <a:r>
              <a:rPr lang="en-US" sz="1400" dirty="0">
                <a:solidFill>
                  <a:schemeClr val="tx1">
                    <a:lumMod val="65000"/>
                    <a:lumOff val="35000"/>
                  </a:schemeClr>
                </a:solidFill>
                <a:latin typeface="Arial" panose="020B0604020202020204" pitchFamily="34" charset="0"/>
                <a:cs typeface="Arial" panose="020B0604020202020204" pitchFamily="34" charset="0"/>
              </a:rPr>
              <a:t>dolor sit amet, </a:t>
            </a:r>
            <a:r>
              <a:rPr lang="en-US" sz="1400" dirty="0" err="1">
                <a:solidFill>
                  <a:schemeClr val="tx1">
                    <a:lumMod val="65000"/>
                    <a:lumOff val="35000"/>
                  </a:schemeClr>
                </a:solidFill>
                <a:latin typeface="Arial" panose="020B0604020202020204" pitchFamily="34" charset="0"/>
                <a:cs typeface="Arial" panose="020B0604020202020204" pitchFamily="34" charset="0"/>
              </a:rPr>
              <a:t>consectetur</a:t>
            </a:r>
            <a:endParaRPr lang="id-ID"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Rectangle 33">
            <a:extLst>
              <a:ext uri="{FF2B5EF4-FFF2-40B4-BE49-F238E27FC236}">
                <a16:creationId xmlns:a16="http://schemas.microsoft.com/office/drawing/2014/main" id="{48217074-5D8F-BCC6-8AC4-998C538D47F5}"/>
              </a:ext>
            </a:extLst>
          </p:cNvPr>
          <p:cNvSpPr/>
          <p:nvPr/>
        </p:nvSpPr>
        <p:spPr>
          <a:xfrm>
            <a:off x="9108978" y="4039568"/>
            <a:ext cx="1920628" cy="844142"/>
          </a:xfrm>
          <a:prstGeom prst="rect">
            <a:avLst/>
          </a:prstGeom>
        </p:spPr>
        <p:txBody>
          <a:bodyPr wrap="square">
            <a:spAutoFit/>
          </a:bodyPr>
          <a:lstStyle/>
          <a:p>
            <a:pPr algn="ctr">
              <a:lnSpc>
                <a:spcPct val="120000"/>
              </a:lnSpc>
            </a:pPr>
            <a:r>
              <a:rPr lang="en-US" sz="1400" b="1" dirty="0" err="1">
                <a:solidFill>
                  <a:srgbClr val="AF9752"/>
                </a:solidFill>
                <a:latin typeface="Arial" panose="020B0604020202020204" pitchFamily="34" charset="0"/>
                <a:cs typeface="Arial" panose="020B0604020202020204" pitchFamily="34" charset="0"/>
              </a:rPr>
              <a:t>Texto</a:t>
            </a:r>
            <a:endParaRPr lang="en-US" sz="1400" b="1" dirty="0">
              <a:solidFill>
                <a:srgbClr val="AF9752"/>
              </a:solidFill>
              <a:latin typeface="Arial" panose="020B0604020202020204" pitchFamily="34" charset="0"/>
              <a:cs typeface="Arial" panose="020B0604020202020204" pitchFamily="34" charset="0"/>
            </a:endParaRPr>
          </a:p>
          <a:p>
            <a:pPr algn="ctr">
              <a:lnSpc>
                <a:spcPct val="120000"/>
              </a:lnSpc>
            </a:pPr>
            <a:r>
              <a:rPr lang="en-US" sz="1400" dirty="0">
                <a:solidFill>
                  <a:schemeClr val="tx1">
                    <a:lumMod val="65000"/>
                    <a:lumOff val="35000"/>
                  </a:schemeClr>
                </a:solidFill>
                <a:latin typeface="Arial" panose="020B0604020202020204" pitchFamily="34" charset="0"/>
                <a:cs typeface="Arial" panose="020B0604020202020204" pitchFamily="34" charset="0"/>
              </a:rPr>
              <a:t>dolor sit amet, </a:t>
            </a:r>
            <a:r>
              <a:rPr lang="en-US" sz="1400" dirty="0" err="1">
                <a:solidFill>
                  <a:schemeClr val="tx1">
                    <a:lumMod val="65000"/>
                    <a:lumOff val="35000"/>
                  </a:schemeClr>
                </a:solidFill>
                <a:latin typeface="Arial" panose="020B0604020202020204" pitchFamily="34" charset="0"/>
                <a:cs typeface="Arial" panose="020B0604020202020204" pitchFamily="34" charset="0"/>
              </a:rPr>
              <a:t>consectetur</a:t>
            </a:r>
            <a:endParaRPr lang="id-ID"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Título 1">
            <a:extLst>
              <a:ext uri="{FF2B5EF4-FFF2-40B4-BE49-F238E27FC236}">
                <a16:creationId xmlns:a16="http://schemas.microsoft.com/office/drawing/2014/main" id="{732B4628-8CB0-6889-2842-232DEF26D423}"/>
              </a:ext>
            </a:extLst>
          </p:cNvPr>
          <p:cNvSpPr txBox="1">
            <a:spLocks/>
          </p:cNvSpPr>
          <p:nvPr/>
        </p:nvSpPr>
        <p:spPr>
          <a:xfrm>
            <a:off x="771939" y="973461"/>
            <a:ext cx="10648122" cy="1014896"/>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b="1" kern="1200">
                <a:solidFill>
                  <a:srgbClr val="AF9752"/>
                </a:solidFill>
                <a:latin typeface="HelveticaNeueLT Std" panose="020B0604020202020204" pitchFamily="34" charset="0"/>
                <a:ea typeface="+mj-ea"/>
                <a:cs typeface="+mj-cs"/>
              </a:defRPr>
            </a:lvl1pPr>
          </a:lstStyle>
          <a:p>
            <a:br>
              <a:rPr lang="es-MX" b="0" i="0" dirty="0">
                <a:latin typeface="HelveticaNeueLT Std Med" panose="020B0604020202020204" pitchFamily="34" charset="0"/>
              </a:rPr>
            </a:br>
            <a:r>
              <a:rPr lang="es-MX" sz="13500" dirty="0">
                <a:solidFill>
                  <a:srgbClr val="193257"/>
                </a:solidFill>
                <a:latin typeface="Arial Black" panose="020B0604020202020204" pitchFamily="34" charset="0"/>
                <a:cs typeface="Arial Black" panose="020B0604020202020204" pitchFamily="34" charset="0"/>
              </a:rPr>
              <a:t>Title</a:t>
            </a:r>
          </a:p>
        </p:txBody>
      </p:sp>
      <p:sp>
        <p:nvSpPr>
          <p:cNvPr id="13" name="Rectángulo 2">
            <a:extLst>
              <a:ext uri="{FF2B5EF4-FFF2-40B4-BE49-F238E27FC236}">
                <a16:creationId xmlns:a16="http://schemas.microsoft.com/office/drawing/2014/main" id="{8ADF7E47-F511-8BF3-7277-85DEBB0C5357}"/>
              </a:ext>
            </a:extLst>
          </p:cNvPr>
          <p:cNvSpPr/>
          <p:nvPr/>
        </p:nvSpPr>
        <p:spPr>
          <a:xfrm>
            <a:off x="1740057" y="3096605"/>
            <a:ext cx="888236" cy="369332"/>
          </a:xfrm>
          <a:prstGeom prst="rect">
            <a:avLst/>
          </a:prstGeom>
        </p:spPr>
        <p:txBody>
          <a:bodyPr wrap="square">
            <a:spAutoFit/>
          </a:bodyPr>
          <a:lstStyle/>
          <a:p>
            <a:pPr algn="ctr"/>
            <a:r>
              <a:rPr lang="en-US" b="1" dirty="0">
                <a:solidFill>
                  <a:srgbClr val="5C5C5B"/>
                </a:solidFill>
                <a:latin typeface="Arial Black" panose="020B0A04020102020204" pitchFamily="34" charset="0"/>
                <a:cs typeface="Arial" panose="020B0604020202020204" pitchFamily="34" charset="0"/>
              </a:rPr>
              <a:t>2020</a:t>
            </a:r>
            <a:endParaRPr lang="es-MX" dirty="0">
              <a:solidFill>
                <a:srgbClr val="5C5C5B"/>
              </a:solidFill>
              <a:latin typeface="Arial Black" panose="020B0A04020102020204" pitchFamily="34" charset="0"/>
            </a:endParaRPr>
          </a:p>
        </p:txBody>
      </p:sp>
      <p:sp>
        <p:nvSpPr>
          <p:cNvPr id="14" name="Rectángulo 83">
            <a:extLst>
              <a:ext uri="{FF2B5EF4-FFF2-40B4-BE49-F238E27FC236}">
                <a16:creationId xmlns:a16="http://schemas.microsoft.com/office/drawing/2014/main" id="{B8AB84BE-6E70-F1F7-A877-6A9DB184D9D7}"/>
              </a:ext>
            </a:extLst>
          </p:cNvPr>
          <p:cNvSpPr/>
          <p:nvPr/>
        </p:nvSpPr>
        <p:spPr>
          <a:xfrm>
            <a:off x="4334032" y="3096605"/>
            <a:ext cx="888236" cy="369332"/>
          </a:xfrm>
          <a:prstGeom prst="rect">
            <a:avLst/>
          </a:prstGeom>
        </p:spPr>
        <p:txBody>
          <a:bodyPr wrap="square">
            <a:spAutoFit/>
          </a:bodyPr>
          <a:lstStyle/>
          <a:p>
            <a:pPr algn="ctr"/>
            <a:r>
              <a:rPr lang="en-US" b="1" dirty="0">
                <a:solidFill>
                  <a:srgbClr val="5C5C5B"/>
                </a:solidFill>
                <a:latin typeface="Arial Black" panose="020B0A04020102020204" pitchFamily="34" charset="0"/>
                <a:cs typeface="Arial" panose="020B0604020202020204" pitchFamily="34" charset="0"/>
              </a:rPr>
              <a:t>2021</a:t>
            </a:r>
            <a:endParaRPr lang="es-MX" dirty="0">
              <a:solidFill>
                <a:srgbClr val="5C5C5B"/>
              </a:solidFill>
              <a:latin typeface="Arial Black" panose="020B0A04020102020204" pitchFamily="34" charset="0"/>
            </a:endParaRPr>
          </a:p>
        </p:txBody>
      </p:sp>
      <p:sp>
        <p:nvSpPr>
          <p:cNvPr id="15" name="Rectángulo 90">
            <a:extLst>
              <a:ext uri="{FF2B5EF4-FFF2-40B4-BE49-F238E27FC236}">
                <a16:creationId xmlns:a16="http://schemas.microsoft.com/office/drawing/2014/main" id="{213EDB9B-A50B-B595-13C2-15629161DAE7}"/>
              </a:ext>
            </a:extLst>
          </p:cNvPr>
          <p:cNvSpPr/>
          <p:nvPr/>
        </p:nvSpPr>
        <p:spPr>
          <a:xfrm>
            <a:off x="7032782" y="3096605"/>
            <a:ext cx="888236" cy="369332"/>
          </a:xfrm>
          <a:prstGeom prst="rect">
            <a:avLst/>
          </a:prstGeom>
        </p:spPr>
        <p:txBody>
          <a:bodyPr wrap="square">
            <a:spAutoFit/>
          </a:bodyPr>
          <a:lstStyle/>
          <a:p>
            <a:pPr algn="ctr"/>
            <a:r>
              <a:rPr lang="en-US" b="1" dirty="0">
                <a:solidFill>
                  <a:srgbClr val="5C5C5B"/>
                </a:solidFill>
                <a:latin typeface="Arial Black" panose="020B0A04020102020204" pitchFamily="34" charset="0"/>
                <a:cs typeface="Arial" panose="020B0604020202020204" pitchFamily="34" charset="0"/>
              </a:rPr>
              <a:t>2022</a:t>
            </a:r>
            <a:endParaRPr lang="es-MX" dirty="0">
              <a:solidFill>
                <a:srgbClr val="5C5C5B"/>
              </a:solidFill>
              <a:latin typeface="Arial Black" panose="020B0A04020102020204" pitchFamily="34" charset="0"/>
            </a:endParaRPr>
          </a:p>
        </p:txBody>
      </p:sp>
    </p:spTree>
    <p:extLst>
      <p:ext uri="{BB962C8B-B14F-4D97-AF65-F5344CB8AC3E}">
        <p14:creationId xmlns:p14="http://schemas.microsoft.com/office/powerpoint/2010/main" val="3452032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0C04B3-ADD0-02E7-9ABC-9E935CD93A78}"/>
              </a:ext>
            </a:extLst>
          </p:cNvPr>
          <p:cNvSpPr txBox="1">
            <a:spLocks/>
          </p:cNvSpPr>
          <p:nvPr/>
        </p:nvSpPr>
        <p:spPr>
          <a:xfrm>
            <a:off x="722243" y="845423"/>
            <a:ext cx="10648122" cy="1014896"/>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b="1" kern="1200">
                <a:solidFill>
                  <a:srgbClr val="AF9752"/>
                </a:solidFill>
                <a:latin typeface="HelveticaNeueLT Std" panose="020B0604020202020204" pitchFamily="34" charset="0"/>
                <a:ea typeface="+mj-ea"/>
                <a:cs typeface="+mj-cs"/>
              </a:defRPr>
            </a:lvl1pPr>
          </a:lstStyle>
          <a:p>
            <a:pPr algn="l"/>
            <a:br>
              <a:rPr lang="es-MX" b="0" i="0" dirty="0">
                <a:latin typeface="HelveticaNeueLT Std Med" panose="020B0604020202020204" pitchFamily="34" charset="0"/>
              </a:rPr>
            </a:br>
            <a:r>
              <a:rPr lang="es-MX" sz="13500" dirty="0">
                <a:solidFill>
                  <a:srgbClr val="193257"/>
                </a:solidFill>
                <a:latin typeface="Arial Black" panose="020B0604020202020204" pitchFamily="34" charset="0"/>
                <a:cs typeface="Arial Black" panose="020B0604020202020204" pitchFamily="34" charset="0"/>
              </a:rPr>
              <a:t>Title</a:t>
            </a:r>
          </a:p>
        </p:txBody>
      </p:sp>
      <p:sp>
        <p:nvSpPr>
          <p:cNvPr id="4" name="CuadroTexto 3">
            <a:extLst>
              <a:ext uri="{FF2B5EF4-FFF2-40B4-BE49-F238E27FC236}">
                <a16:creationId xmlns:a16="http://schemas.microsoft.com/office/drawing/2014/main" id="{4FE663AB-F886-E1B5-78E7-FCAB0E0170D8}"/>
              </a:ext>
            </a:extLst>
          </p:cNvPr>
          <p:cNvSpPr txBox="1"/>
          <p:nvPr/>
        </p:nvSpPr>
        <p:spPr>
          <a:xfrm>
            <a:off x="722243" y="2243348"/>
            <a:ext cx="10250557" cy="2739211"/>
          </a:xfrm>
          <a:prstGeom prst="rect">
            <a:avLst/>
          </a:prstGeom>
          <a:noFill/>
        </p:spPr>
        <p:txBody>
          <a:bodyPr wrap="square">
            <a:spAutoFit/>
          </a:bodyPr>
          <a:lstStyle/>
          <a:p>
            <a:r>
              <a:rPr lang="es-MX" sz="2000" dirty="0">
                <a:solidFill>
                  <a:schemeClr val="tx1">
                    <a:lumMod val="75000"/>
                    <a:lumOff val="25000"/>
                  </a:schemeClr>
                </a:solidFill>
                <a:latin typeface="Arial" panose="020B0604020202020204" pitchFamily="34" charset="0"/>
                <a:cs typeface="Arial" panose="020B0604020202020204" pitchFamily="34" charset="0"/>
              </a:rPr>
              <a:t>Lorem ipsum dolor sit amet, consectetuer adipiscing elit. Aenean commodo ligula eget dolor Lorem ipsum dolor sit amet, consectetuer adipiscing elit. Aenean commodo ligula eget dolor. Lorem ipsum dolor sit amet, consectetuer adipiscing elit. Aenean commodo ligula eget dolor. </a:t>
            </a:r>
          </a:p>
          <a:p>
            <a:r>
              <a:rPr lang="es-MX" sz="2000" dirty="0">
                <a:solidFill>
                  <a:schemeClr val="tx1">
                    <a:lumMod val="75000"/>
                    <a:lumOff val="25000"/>
                  </a:schemeClr>
                </a:solidFill>
                <a:latin typeface="Arial" panose="020B0604020202020204" pitchFamily="34" charset="0"/>
                <a:cs typeface="Arial" panose="020B0604020202020204" pitchFamily="34" charset="0"/>
              </a:rPr>
              <a:t>Lorem ipsum dolor sit amet, consectetuer adipiscing elit. Aenean commodo ligula eget dolor. </a:t>
            </a:r>
          </a:p>
          <a:p>
            <a:endParaRPr lang="es-MX" sz="2000" dirty="0">
              <a:solidFill>
                <a:schemeClr val="tx1">
                  <a:lumMod val="75000"/>
                  <a:lumOff val="25000"/>
                </a:schemeClr>
              </a:solidFill>
              <a:latin typeface="Arial" panose="020B0604020202020204" pitchFamily="34" charset="0"/>
              <a:cs typeface="Arial" panose="020B0604020202020204" pitchFamily="34" charset="0"/>
            </a:endParaRPr>
          </a:p>
          <a:p>
            <a:r>
              <a:rPr lang="es-MX" sz="3200"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47512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AD6331-6A45-88CA-CFB6-C78C8229AC6A}"/>
              </a:ext>
            </a:extLst>
          </p:cNvPr>
          <p:cNvSpPr txBox="1">
            <a:spLocks/>
          </p:cNvSpPr>
          <p:nvPr/>
        </p:nvSpPr>
        <p:spPr>
          <a:xfrm>
            <a:off x="722243" y="845423"/>
            <a:ext cx="10648122" cy="1014896"/>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b="1" kern="1200">
                <a:solidFill>
                  <a:srgbClr val="AF9752"/>
                </a:solidFill>
                <a:latin typeface="HelveticaNeueLT Std" panose="020B0604020202020204" pitchFamily="34" charset="0"/>
                <a:ea typeface="+mj-ea"/>
                <a:cs typeface="+mj-cs"/>
              </a:defRPr>
            </a:lvl1pPr>
          </a:lstStyle>
          <a:p>
            <a:br>
              <a:rPr lang="es-MX" b="0" i="0" dirty="0">
                <a:latin typeface="HelveticaNeueLT Std Med" panose="020B0604020202020204" pitchFamily="34" charset="0"/>
              </a:rPr>
            </a:br>
            <a:r>
              <a:rPr lang="es-MX" sz="13500" dirty="0">
                <a:latin typeface="Arial Black" panose="020B0604020202020204" pitchFamily="34" charset="0"/>
                <a:cs typeface="Arial Black" panose="020B0604020202020204" pitchFamily="34" charset="0"/>
              </a:rPr>
              <a:t>Title</a:t>
            </a:r>
          </a:p>
        </p:txBody>
      </p:sp>
      <p:sp>
        <p:nvSpPr>
          <p:cNvPr id="3" name="Rectángulo 2">
            <a:extLst>
              <a:ext uri="{FF2B5EF4-FFF2-40B4-BE49-F238E27FC236}">
                <a16:creationId xmlns:a16="http://schemas.microsoft.com/office/drawing/2014/main" id="{0132245E-9A22-F2E5-082B-CEA6DEAF9901}"/>
              </a:ext>
            </a:extLst>
          </p:cNvPr>
          <p:cNvSpPr/>
          <p:nvPr/>
        </p:nvSpPr>
        <p:spPr>
          <a:xfrm>
            <a:off x="2223479" y="2335589"/>
            <a:ext cx="1958009" cy="1958009"/>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58B797FC-0773-80DB-29DF-6395BE9905BA}"/>
              </a:ext>
            </a:extLst>
          </p:cNvPr>
          <p:cNvSpPr/>
          <p:nvPr/>
        </p:nvSpPr>
        <p:spPr>
          <a:xfrm>
            <a:off x="5165462" y="2335589"/>
            <a:ext cx="1958009" cy="1958009"/>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E247169A-E29B-014F-714A-709494282994}"/>
              </a:ext>
            </a:extLst>
          </p:cNvPr>
          <p:cNvSpPr/>
          <p:nvPr/>
        </p:nvSpPr>
        <p:spPr>
          <a:xfrm>
            <a:off x="8107445" y="2335589"/>
            <a:ext cx="1958009" cy="1958009"/>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103668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7">
            <a:extLst>
              <a:ext uri="{FF2B5EF4-FFF2-40B4-BE49-F238E27FC236}">
                <a16:creationId xmlns:a16="http://schemas.microsoft.com/office/drawing/2014/main" id="{D4BCE0E0-1F06-105B-3D97-F49CF1C9B9B9}"/>
              </a:ext>
            </a:extLst>
          </p:cNvPr>
          <p:cNvSpPr/>
          <p:nvPr/>
        </p:nvSpPr>
        <p:spPr>
          <a:xfrm rot="2700000">
            <a:off x="3090177" y="1290230"/>
            <a:ext cx="1774106" cy="1774107"/>
          </a:xfrm>
          <a:prstGeom prst="roundRect">
            <a:avLst/>
          </a:prstGeom>
          <a:solidFill>
            <a:srgbClr val="19325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Rounded Rectangle 8">
            <a:extLst>
              <a:ext uri="{FF2B5EF4-FFF2-40B4-BE49-F238E27FC236}">
                <a16:creationId xmlns:a16="http://schemas.microsoft.com/office/drawing/2014/main" id="{FC7183F0-EAA4-D69A-09D5-E07B2914CE62}"/>
              </a:ext>
            </a:extLst>
          </p:cNvPr>
          <p:cNvSpPr/>
          <p:nvPr/>
        </p:nvSpPr>
        <p:spPr>
          <a:xfrm rot="2700000">
            <a:off x="5148152" y="1290230"/>
            <a:ext cx="1774106" cy="1774107"/>
          </a:xfrm>
          <a:prstGeom prst="round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ounded Rectangle 10">
            <a:extLst>
              <a:ext uri="{FF2B5EF4-FFF2-40B4-BE49-F238E27FC236}">
                <a16:creationId xmlns:a16="http://schemas.microsoft.com/office/drawing/2014/main" id="{06417DF2-F844-F749-9A34-72B22466122C}"/>
              </a:ext>
            </a:extLst>
          </p:cNvPr>
          <p:cNvSpPr/>
          <p:nvPr/>
        </p:nvSpPr>
        <p:spPr>
          <a:xfrm rot="2700000">
            <a:off x="9264102" y="1290231"/>
            <a:ext cx="1774106" cy="1774107"/>
          </a:xfrm>
          <a:prstGeom prst="roundRect">
            <a:avLst/>
          </a:prstGeom>
          <a:solidFill>
            <a:schemeClr val="tx1">
              <a:lumMod val="50000"/>
              <a:lumOff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Rounded Rectangle 9">
            <a:extLst>
              <a:ext uri="{FF2B5EF4-FFF2-40B4-BE49-F238E27FC236}">
                <a16:creationId xmlns:a16="http://schemas.microsoft.com/office/drawing/2014/main" id="{B83E1BEC-2C20-3EBB-80DE-9AB090CF51C0}"/>
              </a:ext>
            </a:extLst>
          </p:cNvPr>
          <p:cNvSpPr/>
          <p:nvPr/>
        </p:nvSpPr>
        <p:spPr>
          <a:xfrm rot="2700000">
            <a:off x="7207238" y="1290231"/>
            <a:ext cx="1774106" cy="1774107"/>
          </a:xfrm>
          <a:prstGeom prst="roundRect">
            <a:avLst/>
          </a:prstGeom>
          <a:solidFill>
            <a:srgbClr val="AF975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TextBox 4">
            <a:extLst>
              <a:ext uri="{FF2B5EF4-FFF2-40B4-BE49-F238E27FC236}">
                <a16:creationId xmlns:a16="http://schemas.microsoft.com/office/drawing/2014/main" id="{AB27B646-B3CA-E666-299F-CC8FA9EBC312}"/>
              </a:ext>
            </a:extLst>
          </p:cNvPr>
          <p:cNvSpPr txBox="1"/>
          <p:nvPr/>
        </p:nvSpPr>
        <p:spPr>
          <a:xfrm>
            <a:off x="3172627" y="3629815"/>
            <a:ext cx="1871825" cy="215444"/>
          </a:xfrm>
          <a:prstGeom prst="rect">
            <a:avLst/>
          </a:prstGeom>
          <a:noFill/>
        </p:spPr>
        <p:txBody>
          <a:bodyPr wrap="square" lIns="0" tIns="0" rIns="0" bIns="0" rtlCol="0">
            <a:spAutoFit/>
          </a:bodyPr>
          <a:lstStyle/>
          <a:p>
            <a:pPr algn="ctr"/>
            <a:r>
              <a:rPr lang="en-US" sz="1400" b="1" dirty="0">
                <a:solidFill>
                  <a:schemeClr val="tx1">
                    <a:lumMod val="65000"/>
                    <a:lumOff val="35000"/>
                  </a:schemeClr>
                </a:solidFill>
                <a:latin typeface="Arial Black" panose="020B0A04020102020204" pitchFamily="34" charset="0"/>
                <a:ea typeface="Open Sans" panose="020B0606030504020204" pitchFamily="34" charset="0"/>
                <a:cs typeface="Arial" panose="020B0604020202020204" pitchFamily="34" charset="0"/>
              </a:rPr>
              <a:t>TEXT 1</a:t>
            </a:r>
          </a:p>
        </p:txBody>
      </p:sp>
      <p:sp>
        <p:nvSpPr>
          <p:cNvPr id="20" name="TextBox 5">
            <a:extLst>
              <a:ext uri="{FF2B5EF4-FFF2-40B4-BE49-F238E27FC236}">
                <a16:creationId xmlns:a16="http://schemas.microsoft.com/office/drawing/2014/main" id="{95C17611-FBF8-8C7D-0B95-A263C6C6BBBF}"/>
              </a:ext>
            </a:extLst>
          </p:cNvPr>
          <p:cNvSpPr txBox="1"/>
          <p:nvPr/>
        </p:nvSpPr>
        <p:spPr>
          <a:xfrm>
            <a:off x="3035403" y="4071812"/>
            <a:ext cx="1871825" cy="751809"/>
          </a:xfrm>
          <a:prstGeom prst="rect">
            <a:avLst/>
          </a:prstGeom>
          <a:noFill/>
        </p:spPr>
        <p:txBody>
          <a:bodyPr wrap="square" lIns="0" tIns="0" rIns="0" bIns="0" rtlCol="0">
            <a:spAutoFit/>
          </a:bodyPr>
          <a:lstStyle/>
          <a:p>
            <a:pPr algn="ctr">
              <a:lnSpc>
                <a:spcPct val="120000"/>
              </a:lnSpc>
            </a:pPr>
            <a:r>
              <a:rPr lang="en-US" sz="1400" dirty="0">
                <a:solidFill>
                  <a:srgbClr val="5C5C5B"/>
                </a:solidFill>
                <a:latin typeface="Arial" panose="020B0604020202020204" pitchFamily="34" charset="0"/>
                <a:cs typeface="Arial" panose="020B0604020202020204" pitchFamily="34" charset="0"/>
              </a:rPr>
              <a:t>Lorem ipsum dolor sit </a:t>
            </a:r>
            <a:r>
              <a:rPr lang="en-US" sz="1400" dirty="0" err="1">
                <a:solidFill>
                  <a:srgbClr val="5C5C5B"/>
                </a:solidFill>
                <a:latin typeface="Arial" panose="020B0604020202020204" pitchFamily="34" charset="0"/>
                <a:cs typeface="Arial" panose="020B0604020202020204" pitchFamily="34" charset="0"/>
              </a:rPr>
              <a:t>amet</a:t>
            </a:r>
            <a:r>
              <a:rPr lang="en-US" sz="1400" dirty="0">
                <a:solidFill>
                  <a:srgbClr val="5C5C5B"/>
                </a:solidFill>
                <a:latin typeface="Arial" panose="020B0604020202020204" pitchFamily="34" charset="0"/>
                <a:cs typeface="Arial" panose="020B0604020202020204" pitchFamily="34" charset="0"/>
              </a:rPr>
              <a:t>, </a:t>
            </a:r>
            <a:r>
              <a:rPr lang="en-US" sz="1400" dirty="0" err="1">
                <a:solidFill>
                  <a:srgbClr val="5C5C5B"/>
                </a:solidFill>
                <a:latin typeface="Arial" panose="020B0604020202020204" pitchFamily="34" charset="0"/>
                <a:cs typeface="Arial" panose="020B0604020202020204" pitchFamily="34" charset="0"/>
              </a:rPr>
              <a:t>consectetur</a:t>
            </a:r>
            <a:r>
              <a:rPr lang="en-US" sz="1400" dirty="0">
                <a:solidFill>
                  <a:srgbClr val="5C5C5B"/>
                </a:solidFill>
                <a:latin typeface="Arial" panose="020B0604020202020204" pitchFamily="34" charset="0"/>
                <a:cs typeface="Arial" panose="020B0604020202020204" pitchFamily="34" charset="0"/>
              </a:rPr>
              <a:t> </a:t>
            </a:r>
            <a:r>
              <a:rPr lang="en-US" sz="1400" dirty="0" err="1">
                <a:solidFill>
                  <a:srgbClr val="5C5C5B"/>
                </a:solidFill>
                <a:latin typeface="Arial" panose="020B0604020202020204" pitchFamily="34" charset="0"/>
                <a:cs typeface="Arial" panose="020B0604020202020204" pitchFamily="34" charset="0"/>
              </a:rPr>
              <a:t>adipiscing</a:t>
            </a:r>
            <a:r>
              <a:rPr lang="en-US" sz="1400" dirty="0">
                <a:solidFill>
                  <a:srgbClr val="5C5C5B"/>
                </a:solidFill>
                <a:latin typeface="Arial" panose="020B0604020202020204" pitchFamily="34" charset="0"/>
                <a:cs typeface="Arial" panose="020B0604020202020204" pitchFamily="34" charset="0"/>
              </a:rPr>
              <a:t> </a:t>
            </a:r>
            <a:r>
              <a:rPr lang="en-US" sz="1400" dirty="0" err="1">
                <a:solidFill>
                  <a:srgbClr val="5C5C5B"/>
                </a:solidFill>
                <a:latin typeface="Arial" panose="020B0604020202020204" pitchFamily="34" charset="0"/>
                <a:cs typeface="Arial" panose="020B0604020202020204" pitchFamily="34" charset="0"/>
              </a:rPr>
              <a:t>elit</a:t>
            </a:r>
            <a:r>
              <a:rPr lang="en-US" sz="1400" dirty="0">
                <a:solidFill>
                  <a:srgbClr val="5C5C5B"/>
                </a:solidFill>
                <a:latin typeface="Arial" panose="020B0604020202020204" pitchFamily="34" charset="0"/>
                <a:cs typeface="Arial" panose="020B0604020202020204" pitchFamily="34" charset="0"/>
              </a:rPr>
              <a:t>, </a:t>
            </a:r>
            <a:r>
              <a:rPr lang="en-US" sz="1400" dirty="0" err="1">
                <a:solidFill>
                  <a:srgbClr val="5C5C5B"/>
                </a:solidFill>
                <a:latin typeface="Arial" panose="020B0604020202020204" pitchFamily="34" charset="0"/>
                <a:cs typeface="Arial" panose="020B0604020202020204" pitchFamily="34" charset="0"/>
              </a:rPr>
              <a:t>sed</a:t>
            </a:r>
            <a:endParaRPr lang="id-ID" sz="1400" dirty="0">
              <a:solidFill>
                <a:srgbClr val="5C5C5B"/>
              </a:solidFill>
              <a:latin typeface="Arial" panose="020B0604020202020204" pitchFamily="34" charset="0"/>
              <a:cs typeface="Arial" panose="020B0604020202020204" pitchFamily="34" charset="0"/>
            </a:endParaRPr>
          </a:p>
        </p:txBody>
      </p:sp>
      <p:sp>
        <p:nvSpPr>
          <p:cNvPr id="21" name="TextBox 4">
            <a:extLst>
              <a:ext uri="{FF2B5EF4-FFF2-40B4-BE49-F238E27FC236}">
                <a16:creationId xmlns:a16="http://schemas.microsoft.com/office/drawing/2014/main" id="{008A2961-262B-148C-EE4C-0BDB2410EF15}"/>
              </a:ext>
            </a:extLst>
          </p:cNvPr>
          <p:cNvSpPr txBox="1"/>
          <p:nvPr/>
        </p:nvSpPr>
        <p:spPr>
          <a:xfrm>
            <a:off x="5099734" y="3629815"/>
            <a:ext cx="1871825" cy="215444"/>
          </a:xfrm>
          <a:prstGeom prst="rect">
            <a:avLst/>
          </a:prstGeom>
          <a:noFill/>
        </p:spPr>
        <p:txBody>
          <a:bodyPr wrap="square" lIns="0" tIns="0" rIns="0" bIns="0" rtlCol="0">
            <a:spAutoFit/>
          </a:bodyPr>
          <a:lstStyle/>
          <a:p>
            <a:pPr algn="ctr"/>
            <a:r>
              <a:rPr lang="en-US" sz="1400" b="1" dirty="0">
                <a:solidFill>
                  <a:srgbClr val="5C5C5B"/>
                </a:solidFill>
                <a:latin typeface="Arial Black" panose="020B0A04020102020204" pitchFamily="34" charset="0"/>
                <a:ea typeface="Open Sans" panose="020B0606030504020204" pitchFamily="34" charset="0"/>
                <a:cs typeface="Arial" panose="020B0604020202020204" pitchFamily="34" charset="0"/>
              </a:rPr>
              <a:t>TEXT 1</a:t>
            </a:r>
          </a:p>
        </p:txBody>
      </p:sp>
      <p:sp>
        <p:nvSpPr>
          <p:cNvPr id="22" name="TextBox 5">
            <a:extLst>
              <a:ext uri="{FF2B5EF4-FFF2-40B4-BE49-F238E27FC236}">
                <a16:creationId xmlns:a16="http://schemas.microsoft.com/office/drawing/2014/main" id="{B82DAE32-8D7C-7C8E-203C-E15A28D663A5}"/>
              </a:ext>
            </a:extLst>
          </p:cNvPr>
          <p:cNvSpPr txBox="1"/>
          <p:nvPr/>
        </p:nvSpPr>
        <p:spPr>
          <a:xfrm>
            <a:off x="5099734" y="4071812"/>
            <a:ext cx="1871825" cy="751809"/>
          </a:xfrm>
          <a:prstGeom prst="rect">
            <a:avLst/>
          </a:prstGeom>
          <a:noFill/>
        </p:spPr>
        <p:txBody>
          <a:bodyPr wrap="square" lIns="0" tIns="0" rIns="0" bIns="0" rtlCol="0">
            <a:spAutoFit/>
          </a:bodyPr>
          <a:lstStyle/>
          <a:p>
            <a:pPr algn="ctr">
              <a:lnSpc>
                <a:spcPct val="120000"/>
              </a:lnSpc>
            </a:pPr>
            <a:r>
              <a:rPr lang="en-US" sz="1400" dirty="0">
                <a:solidFill>
                  <a:srgbClr val="5C5C5B"/>
                </a:solidFill>
                <a:latin typeface="Arial" panose="020B0604020202020204" pitchFamily="34" charset="0"/>
                <a:cs typeface="Arial" panose="020B0604020202020204" pitchFamily="34" charset="0"/>
              </a:rPr>
              <a:t>Lorem ipsum dolor sit </a:t>
            </a:r>
            <a:r>
              <a:rPr lang="en-US" sz="1400" dirty="0" err="1">
                <a:solidFill>
                  <a:srgbClr val="5C5C5B"/>
                </a:solidFill>
                <a:latin typeface="Arial" panose="020B0604020202020204" pitchFamily="34" charset="0"/>
                <a:cs typeface="Arial" panose="020B0604020202020204" pitchFamily="34" charset="0"/>
              </a:rPr>
              <a:t>amet</a:t>
            </a:r>
            <a:r>
              <a:rPr lang="en-US" sz="1400" dirty="0">
                <a:solidFill>
                  <a:srgbClr val="5C5C5B"/>
                </a:solidFill>
                <a:latin typeface="Arial" panose="020B0604020202020204" pitchFamily="34" charset="0"/>
                <a:cs typeface="Arial" panose="020B0604020202020204" pitchFamily="34" charset="0"/>
              </a:rPr>
              <a:t>, </a:t>
            </a:r>
            <a:r>
              <a:rPr lang="en-US" sz="1400" dirty="0" err="1">
                <a:solidFill>
                  <a:srgbClr val="5C5C5B"/>
                </a:solidFill>
                <a:latin typeface="Arial" panose="020B0604020202020204" pitchFamily="34" charset="0"/>
                <a:cs typeface="Arial" panose="020B0604020202020204" pitchFamily="34" charset="0"/>
              </a:rPr>
              <a:t>consectetur</a:t>
            </a:r>
            <a:r>
              <a:rPr lang="en-US" sz="1400" dirty="0">
                <a:solidFill>
                  <a:srgbClr val="5C5C5B"/>
                </a:solidFill>
                <a:latin typeface="Arial" panose="020B0604020202020204" pitchFamily="34" charset="0"/>
                <a:cs typeface="Arial" panose="020B0604020202020204" pitchFamily="34" charset="0"/>
              </a:rPr>
              <a:t> </a:t>
            </a:r>
            <a:r>
              <a:rPr lang="en-US" sz="1400" dirty="0" err="1">
                <a:solidFill>
                  <a:srgbClr val="5C5C5B"/>
                </a:solidFill>
                <a:latin typeface="Arial" panose="020B0604020202020204" pitchFamily="34" charset="0"/>
                <a:cs typeface="Arial" panose="020B0604020202020204" pitchFamily="34" charset="0"/>
              </a:rPr>
              <a:t>adipiscing</a:t>
            </a:r>
            <a:r>
              <a:rPr lang="en-US" sz="1400" dirty="0">
                <a:solidFill>
                  <a:srgbClr val="5C5C5B"/>
                </a:solidFill>
                <a:latin typeface="Arial" panose="020B0604020202020204" pitchFamily="34" charset="0"/>
                <a:cs typeface="Arial" panose="020B0604020202020204" pitchFamily="34" charset="0"/>
              </a:rPr>
              <a:t> </a:t>
            </a:r>
            <a:r>
              <a:rPr lang="en-US" sz="1400" dirty="0" err="1">
                <a:solidFill>
                  <a:srgbClr val="5C5C5B"/>
                </a:solidFill>
                <a:latin typeface="Arial" panose="020B0604020202020204" pitchFamily="34" charset="0"/>
                <a:cs typeface="Arial" panose="020B0604020202020204" pitchFamily="34" charset="0"/>
              </a:rPr>
              <a:t>elit</a:t>
            </a:r>
            <a:r>
              <a:rPr lang="en-US" sz="1400" dirty="0">
                <a:solidFill>
                  <a:srgbClr val="5C5C5B"/>
                </a:solidFill>
                <a:latin typeface="Arial" panose="020B0604020202020204" pitchFamily="34" charset="0"/>
                <a:cs typeface="Arial" panose="020B0604020202020204" pitchFamily="34" charset="0"/>
              </a:rPr>
              <a:t>, </a:t>
            </a:r>
            <a:r>
              <a:rPr lang="en-US" sz="1400" dirty="0" err="1">
                <a:solidFill>
                  <a:srgbClr val="5C5C5B"/>
                </a:solidFill>
                <a:latin typeface="Arial" panose="020B0604020202020204" pitchFamily="34" charset="0"/>
                <a:cs typeface="Arial" panose="020B0604020202020204" pitchFamily="34" charset="0"/>
              </a:rPr>
              <a:t>sed</a:t>
            </a:r>
            <a:endParaRPr lang="id-ID" sz="1400" dirty="0">
              <a:solidFill>
                <a:srgbClr val="5C5C5B"/>
              </a:solidFill>
              <a:latin typeface="Arial" panose="020B0604020202020204" pitchFamily="34" charset="0"/>
              <a:cs typeface="Arial" panose="020B0604020202020204" pitchFamily="34" charset="0"/>
            </a:endParaRPr>
          </a:p>
        </p:txBody>
      </p:sp>
      <p:sp>
        <p:nvSpPr>
          <p:cNvPr id="23" name="TextBox 4">
            <a:extLst>
              <a:ext uri="{FF2B5EF4-FFF2-40B4-BE49-F238E27FC236}">
                <a16:creationId xmlns:a16="http://schemas.microsoft.com/office/drawing/2014/main" id="{BA776CE5-A250-B954-5C97-724E76CD6D96}"/>
              </a:ext>
            </a:extLst>
          </p:cNvPr>
          <p:cNvSpPr txBox="1"/>
          <p:nvPr/>
        </p:nvSpPr>
        <p:spPr>
          <a:xfrm>
            <a:off x="7143565" y="3629815"/>
            <a:ext cx="1871825" cy="215444"/>
          </a:xfrm>
          <a:prstGeom prst="rect">
            <a:avLst/>
          </a:prstGeom>
          <a:noFill/>
        </p:spPr>
        <p:txBody>
          <a:bodyPr wrap="square" lIns="0" tIns="0" rIns="0" bIns="0" rtlCol="0">
            <a:spAutoFit/>
          </a:bodyPr>
          <a:lstStyle/>
          <a:p>
            <a:pPr algn="ctr"/>
            <a:r>
              <a:rPr lang="en-US" sz="1400" b="1" dirty="0">
                <a:solidFill>
                  <a:srgbClr val="5C5C5B"/>
                </a:solidFill>
                <a:latin typeface="Arial Black" panose="020B0A04020102020204" pitchFamily="34" charset="0"/>
                <a:ea typeface="Open Sans" panose="020B0606030504020204" pitchFamily="34" charset="0"/>
                <a:cs typeface="Arial" panose="020B0604020202020204" pitchFamily="34" charset="0"/>
              </a:rPr>
              <a:t>TEXT 1</a:t>
            </a:r>
          </a:p>
        </p:txBody>
      </p:sp>
      <p:sp>
        <p:nvSpPr>
          <p:cNvPr id="24" name="TextBox 5">
            <a:extLst>
              <a:ext uri="{FF2B5EF4-FFF2-40B4-BE49-F238E27FC236}">
                <a16:creationId xmlns:a16="http://schemas.microsoft.com/office/drawing/2014/main" id="{F83229FA-D71D-C34B-D00A-3E2A68617237}"/>
              </a:ext>
            </a:extLst>
          </p:cNvPr>
          <p:cNvSpPr txBox="1"/>
          <p:nvPr/>
        </p:nvSpPr>
        <p:spPr>
          <a:xfrm>
            <a:off x="7143565" y="4071812"/>
            <a:ext cx="1871825" cy="751809"/>
          </a:xfrm>
          <a:prstGeom prst="rect">
            <a:avLst/>
          </a:prstGeom>
          <a:noFill/>
        </p:spPr>
        <p:txBody>
          <a:bodyPr wrap="square" lIns="0" tIns="0" rIns="0" bIns="0" rtlCol="0">
            <a:spAutoFit/>
          </a:bodyPr>
          <a:lstStyle/>
          <a:p>
            <a:pPr algn="ctr">
              <a:lnSpc>
                <a:spcPct val="120000"/>
              </a:lnSpc>
            </a:pPr>
            <a:r>
              <a:rPr lang="en-US" sz="1400" dirty="0">
                <a:solidFill>
                  <a:srgbClr val="5C5C5B"/>
                </a:solidFill>
                <a:latin typeface="Arial" panose="020B0604020202020204" pitchFamily="34" charset="0"/>
                <a:cs typeface="Arial" panose="020B0604020202020204" pitchFamily="34" charset="0"/>
              </a:rPr>
              <a:t>Lorem ipsum dolor sit </a:t>
            </a:r>
            <a:r>
              <a:rPr lang="en-US" sz="1400" dirty="0" err="1">
                <a:solidFill>
                  <a:srgbClr val="5C5C5B"/>
                </a:solidFill>
                <a:latin typeface="Arial" panose="020B0604020202020204" pitchFamily="34" charset="0"/>
                <a:cs typeface="Arial" panose="020B0604020202020204" pitchFamily="34" charset="0"/>
              </a:rPr>
              <a:t>amet</a:t>
            </a:r>
            <a:r>
              <a:rPr lang="en-US" sz="1400" dirty="0">
                <a:solidFill>
                  <a:srgbClr val="5C5C5B"/>
                </a:solidFill>
                <a:latin typeface="Arial" panose="020B0604020202020204" pitchFamily="34" charset="0"/>
                <a:cs typeface="Arial" panose="020B0604020202020204" pitchFamily="34" charset="0"/>
              </a:rPr>
              <a:t>, </a:t>
            </a:r>
            <a:r>
              <a:rPr lang="en-US" sz="1400" dirty="0" err="1">
                <a:solidFill>
                  <a:srgbClr val="5C5C5B"/>
                </a:solidFill>
                <a:latin typeface="Arial" panose="020B0604020202020204" pitchFamily="34" charset="0"/>
                <a:cs typeface="Arial" panose="020B0604020202020204" pitchFamily="34" charset="0"/>
              </a:rPr>
              <a:t>consectetur</a:t>
            </a:r>
            <a:r>
              <a:rPr lang="en-US" sz="1400" dirty="0">
                <a:solidFill>
                  <a:srgbClr val="5C5C5B"/>
                </a:solidFill>
                <a:latin typeface="Arial" panose="020B0604020202020204" pitchFamily="34" charset="0"/>
                <a:cs typeface="Arial" panose="020B0604020202020204" pitchFamily="34" charset="0"/>
              </a:rPr>
              <a:t> </a:t>
            </a:r>
            <a:r>
              <a:rPr lang="en-US" sz="1400" dirty="0" err="1">
                <a:solidFill>
                  <a:srgbClr val="5C5C5B"/>
                </a:solidFill>
                <a:latin typeface="Arial" panose="020B0604020202020204" pitchFamily="34" charset="0"/>
                <a:cs typeface="Arial" panose="020B0604020202020204" pitchFamily="34" charset="0"/>
              </a:rPr>
              <a:t>adipiscing</a:t>
            </a:r>
            <a:r>
              <a:rPr lang="en-US" sz="1400" dirty="0">
                <a:solidFill>
                  <a:srgbClr val="5C5C5B"/>
                </a:solidFill>
                <a:latin typeface="Arial" panose="020B0604020202020204" pitchFamily="34" charset="0"/>
                <a:cs typeface="Arial" panose="020B0604020202020204" pitchFamily="34" charset="0"/>
              </a:rPr>
              <a:t> </a:t>
            </a:r>
            <a:r>
              <a:rPr lang="en-US" sz="1400" dirty="0" err="1">
                <a:solidFill>
                  <a:srgbClr val="5C5C5B"/>
                </a:solidFill>
                <a:latin typeface="Arial" panose="020B0604020202020204" pitchFamily="34" charset="0"/>
                <a:cs typeface="Arial" panose="020B0604020202020204" pitchFamily="34" charset="0"/>
              </a:rPr>
              <a:t>elit</a:t>
            </a:r>
            <a:r>
              <a:rPr lang="en-US" sz="1400" dirty="0">
                <a:solidFill>
                  <a:srgbClr val="5C5C5B"/>
                </a:solidFill>
                <a:latin typeface="Arial" panose="020B0604020202020204" pitchFamily="34" charset="0"/>
                <a:cs typeface="Arial" panose="020B0604020202020204" pitchFamily="34" charset="0"/>
              </a:rPr>
              <a:t>, </a:t>
            </a:r>
            <a:r>
              <a:rPr lang="en-US" sz="1400" dirty="0" err="1">
                <a:solidFill>
                  <a:srgbClr val="5C5C5B"/>
                </a:solidFill>
                <a:latin typeface="Arial" panose="020B0604020202020204" pitchFamily="34" charset="0"/>
                <a:cs typeface="Arial" panose="020B0604020202020204" pitchFamily="34" charset="0"/>
              </a:rPr>
              <a:t>sed</a:t>
            </a:r>
            <a:endParaRPr lang="id-ID" sz="1400" dirty="0">
              <a:solidFill>
                <a:srgbClr val="5C5C5B"/>
              </a:solidFill>
              <a:latin typeface="Arial" panose="020B0604020202020204" pitchFamily="34" charset="0"/>
              <a:cs typeface="Arial" panose="020B0604020202020204" pitchFamily="34" charset="0"/>
            </a:endParaRPr>
          </a:p>
        </p:txBody>
      </p:sp>
      <p:sp>
        <p:nvSpPr>
          <p:cNvPr id="25" name="TextBox 4">
            <a:extLst>
              <a:ext uri="{FF2B5EF4-FFF2-40B4-BE49-F238E27FC236}">
                <a16:creationId xmlns:a16="http://schemas.microsoft.com/office/drawing/2014/main" id="{61D001A1-A12E-5D0B-470A-D5523620D095}"/>
              </a:ext>
            </a:extLst>
          </p:cNvPr>
          <p:cNvSpPr txBox="1"/>
          <p:nvPr/>
        </p:nvSpPr>
        <p:spPr>
          <a:xfrm>
            <a:off x="9236474" y="3629815"/>
            <a:ext cx="1871825" cy="215444"/>
          </a:xfrm>
          <a:prstGeom prst="rect">
            <a:avLst/>
          </a:prstGeom>
          <a:noFill/>
        </p:spPr>
        <p:txBody>
          <a:bodyPr wrap="square" lIns="0" tIns="0" rIns="0" bIns="0" rtlCol="0">
            <a:spAutoFit/>
          </a:bodyPr>
          <a:lstStyle/>
          <a:p>
            <a:pPr algn="ctr"/>
            <a:r>
              <a:rPr lang="en-US" sz="1400" b="1" dirty="0">
                <a:solidFill>
                  <a:srgbClr val="5C5C5B"/>
                </a:solidFill>
                <a:latin typeface="Arial Black" panose="020B0A04020102020204" pitchFamily="34" charset="0"/>
                <a:ea typeface="Open Sans" panose="020B0606030504020204" pitchFamily="34" charset="0"/>
                <a:cs typeface="Arial" panose="020B0604020202020204" pitchFamily="34" charset="0"/>
              </a:rPr>
              <a:t>TEXT 1</a:t>
            </a:r>
          </a:p>
        </p:txBody>
      </p:sp>
      <p:sp>
        <p:nvSpPr>
          <p:cNvPr id="26" name="TextBox 5">
            <a:extLst>
              <a:ext uri="{FF2B5EF4-FFF2-40B4-BE49-F238E27FC236}">
                <a16:creationId xmlns:a16="http://schemas.microsoft.com/office/drawing/2014/main" id="{CD7DE342-3EEB-F354-C263-1785FD63F1AE}"/>
              </a:ext>
            </a:extLst>
          </p:cNvPr>
          <p:cNvSpPr txBox="1"/>
          <p:nvPr/>
        </p:nvSpPr>
        <p:spPr>
          <a:xfrm>
            <a:off x="9236474" y="4071812"/>
            <a:ext cx="1871825" cy="751809"/>
          </a:xfrm>
          <a:prstGeom prst="rect">
            <a:avLst/>
          </a:prstGeom>
          <a:noFill/>
        </p:spPr>
        <p:txBody>
          <a:bodyPr wrap="square" lIns="0" tIns="0" rIns="0" bIns="0" rtlCol="0">
            <a:spAutoFit/>
          </a:bodyPr>
          <a:lstStyle/>
          <a:p>
            <a:pPr algn="ctr">
              <a:lnSpc>
                <a:spcPct val="120000"/>
              </a:lnSpc>
            </a:pPr>
            <a:r>
              <a:rPr lang="en-US" sz="1400" dirty="0">
                <a:solidFill>
                  <a:srgbClr val="5C5C5B"/>
                </a:solidFill>
                <a:latin typeface="Arial" panose="020B0604020202020204" pitchFamily="34" charset="0"/>
                <a:cs typeface="Arial" panose="020B0604020202020204" pitchFamily="34" charset="0"/>
              </a:rPr>
              <a:t>Lorem ipsum dolor sit </a:t>
            </a:r>
            <a:r>
              <a:rPr lang="en-US" sz="1400" dirty="0" err="1">
                <a:solidFill>
                  <a:srgbClr val="5C5C5B"/>
                </a:solidFill>
                <a:latin typeface="Arial" panose="020B0604020202020204" pitchFamily="34" charset="0"/>
                <a:cs typeface="Arial" panose="020B0604020202020204" pitchFamily="34" charset="0"/>
              </a:rPr>
              <a:t>amet</a:t>
            </a:r>
            <a:r>
              <a:rPr lang="en-US" sz="1400" dirty="0">
                <a:solidFill>
                  <a:srgbClr val="5C5C5B"/>
                </a:solidFill>
                <a:latin typeface="Arial" panose="020B0604020202020204" pitchFamily="34" charset="0"/>
                <a:cs typeface="Arial" panose="020B0604020202020204" pitchFamily="34" charset="0"/>
              </a:rPr>
              <a:t>, </a:t>
            </a:r>
            <a:r>
              <a:rPr lang="en-US" sz="1400" dirty="0" err="1">
                <a:solidFill>
                  <a:srgbClr val="5C5C5B"/>
                </a:solidFill>
                <a:latin typeface="Arial" panose="020B0604020202020204" pitchFamily="34" charset="0"/>
                <a:cs typeface="Arial" panose="020B0604020202020204" pitchFamily="34" charset="0"/>
              </a:rPr>
              <a:t>consectetur</a:t>
            </a:r>
            <a:r>
              <a:rPr lang="en-US" sz="1400" dirty="0">
                <a:solidFill>
                  <a:srgbClr val="5C5C5B"/>
                </a:solidFill>
                <a:latin typeface="Arial" panose="020B0604020202020204" pitchFamily="34" charset="0"/>
                <a:cs typeface="Arial" panose="020B0604020202020204" pitchFamily="34" charset="0"/>
              </a:rPr>
              <a:t> </a:t>
            </a:r>
            <a:r>
              <a:rPr lang="en-US" sz="1400" dirty="0" err="1">
                <a:solidFill>
                  <a:srgbClr val="5C5C5B"/>
                </a:solidFill>
                <a:latin typeface="Arial" panose="020B0604020202020204" pitchFamily="34" charset="0"/>
                <a:cs typeface="Arial" panose="020B0604020202020204" pitchFamily="34" charset="0"/>
              </a:rPr>
              <a:t>adipiscing</a:t>
            </a:r>
            <a:r>
              <a:rPr lang="en-US" sz="1400" dirty="0">
                <a:solidFill>
                  <a:srgbClr val="5C5C5B"/>
                </a:solidFill>
                <a:latin typeface="Arial" panose="020B0604020202020204" pitchFamily="34" charset="0"/>
                <a:cs typeface="Arial" panose="020B0604020202020204" pitchFamily="34" charset="0"/>
              </a:rPr>
              <a:t> </a:t>
            </a:r>
            <a:r>
              <a:rPr lang="en-US" sz="1400" dirty="0" err="1">
                <a:solidFill>
                  <a:srgbClr val="5C5C5B"/>
                </a:solidFill>
                <a:latin typeface="Arial" panose="020B0604020202020204" pitchFamily="34" charset="0"/>
                <a:cs typeface="Arial" panose="020B0604020202020204" pitchFamily="34" charset="0"/>
              </a:rPr>
              <a:t>elit</a:t>
            </a:r>
            <a:r>
              <a:rPr lang="en-US" sz="1400" dirty="0">
                <a:solidFill>
                  <a:srgbClr val="5C5C5B"/>
                </a:solidFill>
                <a:latin typeface="Arial" panose="020B0604020202020204" pitchFamily="34" charset="0"/>
                <a:cs typeface="Arial" panose="020B0604020202020204" pitchFamily="34" charset="0"/>
              </a:rPr>
              <a:t>, </a:t>
            </a:r>
            <a:r>
              <a:rPr lang="en-US" sz="1400" dirty="0" err="1">
                <a:solidFill>
                  <a:srgbClr val="5C5C5B"/>
                </a:solidFill>
                <a:latin typeface="Arial" panose="020B0604020202020204" pitchFamily="34" charset="0"/>
                <a:cs typeface="Arial" panose="020B0604020202020204" pitchFamily="34" charset="0"/>
              </a:rPr>
              <a:t>sed</a:t>
            </a:r>
            <a:endParaRPr lang="id-ID" sz="1400" dirty="0">
              <a:solidFill>
                <a:srgbClr val="5C5C5B"/>
              </a:solidFill>
              <a:latin typeface="Arial" panose="020B0604020202020204" pitchFamily="34" charset="0"/>
              <a:cs typeface="Arial" panose="020B0604020202020204" pitchFamily="34" charset="0"/>
            </a:endParaRPr>
          </a:p>
        </p:txBody>
      </p:sp>
      <p:sp>
        <p:nvSpPr>
          <p:cNvPr id="28" name="Título 1">
            <a:extLst>
              <a:ext uri="{FF2B5EF4-FFF2-40B4-BE49-F238E27FC236}">
                <a16:creationId xmlns:a16="http://schemas.microsoft.com/office/drawing/2014/main" id="{96427A3C-0B71-5AC9-A68A-513BFCE59F66}"/>
              </a:ext>
            </a:extLst>
          </p:cNvPr>
          <p:cNvSpPr txBox="1">
            <a:spLocks/>
          </p:cNvSpPr>
          <p:nvPr/>
        </p:nvSpPr>
        <p:spPr>
          <a:xfrm>
            <a:off x="722243" y="554300"/>
            <a:ext cx="4058479" cy="155328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b="1" kern="1200">
                <a:solidFill>
                  <a:srgbClr val="AF9752"/>
                </a:solidFill>
                <a:latin typeface="HelveticaNeueLT Std" panose="020B0604020202020204" pitchFamily="34" charset="0"/>
                <a:ea typeface="+mj-ea"/>
                <a:cs typeface="+mj-cs"/>
              </a:defRPr>
            </a:lvl1pPr>
          </a:lstStyle>
          <a:p>
            <a:pPr algn="l"/>
            <a:r>
              <a:rPr lang="es-MX" sz="9600" dirty="0">
                <a:latin typeface="Arial Black" panose="020B0604020202020204" pitchFamily="34" charset="0"/>
                <a:cs typeface="Arial Black" panose="020B0604020202020204" pitchFamily="34" charset="0"/>
              </a:rPr>
              <a:t>Text</a:t>
            </a:r>
            <a:br>
              <a:rPr lang="es-MX" b="0" i="0" dirty="0">
                <a:latin typeface="HelveticaNeueLT Std Med" panose="020B0604020202020204" pitchFamily="34" charset="0"/>
              </a:rPr>
            </a:br>
            <a:endParaRPr lang="es-MX" sz="10900"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76158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o 27">
            <a:extLst>
              <a:ext uri="{FF2B5EF4-FFF2-40B4-BE49-F238E27FC236}">
                <a16:creationId xmlns:a16="http://schemas.microsoft.com/office/drawing/2014/main" id="{D5A9E118-7B76-AB20-65DA-83839D168B73}"/>
              </a:ext>
            </a:extLst>
          </p:cNvPr>
          <p:cNvGrpSpPr/>
          <p:nvPr/>
        </p:nvGrpSpPr>
        <p:grpSpPr>
          <a:xfrm>
            <a:off x="1513319" y="1406634"/>
            <a:ext cx="9024714" cy="4492057"/>
            <a:chOff x="1513319" y="1926991"/>
            <a:chExt cx="9024714" cy="4492057"/>
          </a:xfrm>
        </p:grpSpPr>
        <p:sp>
          <p:nvSpPr>
            <p:cNvPr id="31" name="Freeform 17">
              <a:extLst>
                <a:ext uri="{FF2B5EF4-FFF2-40B4-BE49-F238E27FC236}">
                  <a16:creationId xmlns:a16="http://schemas.microsoft.com/office/drawing/2014/main" id="{737931F2-523B-2BF2-83BC-4C9E3BD4C723}"/>
                </a:ext>
              </a:extLst>
            </p:cNvPr>
            <p:cNvSpPr>
              <a:spLocks/>
            </p:cNvSpPr>
            <p:nvPr/>
          </p:nvSpPr>
          <p:spPr bwMode="auto">
            <a:xfrm>
              <a:off x="8703754" y="2669170"/>
              <a:ext cx="1313632" cy="1869722"/>
            </a:xfrm>
            <a:custGeom>
              <a:avLst/>
              <a:gdLst>
                <a:gd name="T0" fmla="*/ 1253 w 1253"/>
                <a:gd name="T1" fmla="*/ 626 h 1785"/>
                <a:gd name="T2" fmla="*/ 627 w 1253"/>
                <a:gd name="T3" fmla="*/ 0 h 1785"/>
                <a:gd name="T4" fmla="*/ 0 w 1253"/>
                <a:gd name="T5" fmla="*/ 626 h 1785"/>
                <a:gd name="T6" fmla="*/ 511 w 1253"/>
                <a:gd name="T7" fmla="*/ 1242 h 1785"/>
                <a:gd name="T8" fmla="*/ 557 w 1253"/>
                <a:gd name="T9" fmla="*/ 1297 h 1785"/>
                <a:gd name="T10" fmla="*/ 557 w 1253"/>
                <a:gd name="T11" fmla="*/ 1297 h 1785"/>
                <a:gd name="T12" fmla="*/ 557 w 1253"/>
                <a:gd name="T13" fmla="*/ 1298 h 1785"/>
                <a:gd name="T14" fmla="*/ 557 w 1253"/>
                <a:gd name="T15" fmla="*/ 1298 h 1785"/>
                <a:gd name="T16" fmla="*/ 524 w 1253"/>
                <a:gd name="T17" fmla="*/ 1350 h 1785"/>
                <a:gd name="T18" fmla="*/ 400 w 1253"/>
                <a:gd name="T19" fmla="*/ 1568 h 1785"/>
                <a:gd name="T20" fmla="*/ 616 w 1253"/>
                <a:gd name="T21" fmla="*/ 1779 h 1785"/>
                <a:gd name="T22" fmla="*/ 853 w 1253"/>
                <a:gd name="T23" fmla="*/ 1552 h 1785"/>
                <a:gd name="T24" fmla="*/ 729 w 1253"/>
                <a:gd name="T25" fmla="*/ 1350 h 1785"/>
                <a:gd name="T26" fmla="*/ 695 w 1253"/>
                <a:gd name="T27" fmla="*/ 1298 h 1785"/>
                <a:gd name="T28" fmla="*/ 695 w 1253"/>
                <a:gd name="T29" fmla="*/ 1298 h 1785"/>
                <a:gd name="T30" fmla="*/ 695 w 1253"/>
                <a:gd name="T31" fmla="*/ 1297 h 1785"/>
                <a:gd name="T32" fmla="*/ 695 w 1253"/>
                <a:gd name="T33" fmla="*/ 1297 h 1785"/>
                <a:gd name="T34" fmla="*/ 742 w 1253"/>
                <a:gd name="T35" fmla="*/ 1242 h 1785"/>
                <a:gd name="T36" fmla="*/ 1253 w 1253"/>
                <a:gd name="T37" fmla="*/ 626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3" h="1785">
                  <a:moveTo>
                    <a:pt x="1253" y="626"/>
                  </a:moveTo>
                  <a:cubicBezTo>
                    <a:pt x="1253" y="280"/>
                    <a:pt x="973" y="0"/>
                    <a:pt x="627" y="0"/>
                  </a:cubicBezTo>
                  <a:cubicBezTo>
                    <a:pt x="281" y="0"/>
                    <a:pt x="0" y="281"/>
                    <a:pt x="0" y="626"/>
                  </a:cubicBezTo>
                  <a:cubicBezTo>
                    <a:pt x="0" y="933"/>
                    <a:pt x="220" y="1188"/>
                    <a:pt x="511" y="1242"/>
                  </a:cubicBezTo>
                  <a:cubicBezTo>
                    <a:pt x="537" y="1247"/>
                    <a:pt x="557" y="1270"/>
                    <a:pt x="557" y="1297"/>
                  </a:cubicBezTo>
                  <a:cubicBezTo>
                    <a:pt x="557" y="1297"/>
                    <a:pt x="557" y="1297"/>
                    <a:pt x="557" y="1297"/>
                  </a:cubicBezTo>
                  <a:cubicBezTo>
                    <a:pt x="557" y="1297"/>
                    <a:pt x="557" y="1298"/>
                    <a:pt x="557" y="1298"/>
                  </a:cubicBezTo>
                  <a:cubicBezTo>
                    <a:pt x="557" y="1298"/>
                    <a:pt x="557" y="1298"/>
                    <a:pt x="557" y="1298"/>
                  </a:cubicBezTo>
                  <a:cubicBezTo>
                    <a:pt x="557" y="1321"/>
                    <a:pt x="544" y="1340"/>
                    <a:pt x="524" y="1350"/>
                  </a:cubicBezTo>
                  <a:cubicBezTo>
                    <a:pt x="446" y="1390"/>
                    <a:pt x="394" y="1473"/>
                    <a:pt x="400" y="1568"/>
                  </a:cubicBezTo>
                  <a:cubicBezTo>
                    <a:pt x="408" y="1682"/>
                    <a:pt x="501" y="1773"/>
                    <a:pt x="616" y="1779"/>
                  </a:cubicBezTo>
                  <a:cubicBezTo>
                    <a:pt x="746" y="1785"/>
                    <a:pt x="853" y="1681"/>
                    <a:pt x="853" y="1552"/>
                  </a:cubicBezTo>
                  <a:cubicBezTo>
                    <a:pt x="853" y="1464"/>
                    <a:pt x="802" y="1388"/>
                    <a:pt x="729" y="1350"/>
                  </a:cubicBezTo>
                  <a:cubicBezTo>
                    <a:pt x="709" y="1340"/>
                    <a:pt x="696" y="1321"/>
                    <a:pt x="695" y="1298"/>
                  </a:cubicBezTo>
                  <a:cubicBezTo>
                    <a:pt x="695" y="1298"/>
                    <a:pt x="695" y="1298"/>
                    <a:pt x="695" y="1298"/>
                  </a:cubicBezTo>
                  <a:cubicBezTo>
                    <a:pt x="695" y="1298"/>
                    <a:pt x="695" y="1297"/>
                    <a:pt x="695" y="1297"/>
                  </a:cubicBezTo>
                  <a:cubicBezTo>
                    <a:pt x="695" y="1297"/>
                    <a:pt x="695" y="1297"/>
                    <a:pt x="695" y="1297"/>
                  </a:cubicBezTo>
                  <a:cubicBezTo>
                    <a:pt x="696" y="1270"/>
                    <a:pt x="715" y="1247"/>
                    <a:pt x="742" y="1242"/>
                  </a:cubicBezTo>
                  <a:cubicBezTo>
                    <a:pt x="1033" y="1188"/>
                    <a:pt x="1253" y="933"/>
                    <a:pt x="1253" y="626"/>
                  </a:cubicBezTo>
                  <a:close/>
                </a:path>
              </a:pathLst>
            </a:custGeom>
            <a:solidFill>
              <a:srgbClr val="193257"/>
            </a:solidFill>
            <a:ln w="14288" cap="flat">
              <a:noFill/>
              <a:prstDash val="solid"/>
              <a:miter lim="800000"/>
              <a:headEnd/>
              <a:tailEnd/>
            </a:ln>
          </p:spPr>
          <p:txBody>
            <a:bodyPr vert="horz" wrap="square" lIns="45720" tIns="22860" rIns="45720" bIns="22860" numCol="1" anchor="t" anchorCtr="0" compatLnSpc="1">
              <a:prstTxWarp prst="textNoShape">
                <a:avLst/>
              </a:prstTxWarp>
            </a:bodyPr>
            <a:lstStyle/>
            <a:p>
              <a:endParaRPr lang="en-US" sz="900" dirty="0"/>
            </a:p>
          </p:txBody>
        </p:sp>
        <p:sp>
          <p:nvSpPr>
            <p:cNvPr id="29" name="Freeform 17">
              <a:extLst>
                <a:ext uri="{FF2B5EF4-FFF2-40B4-BE49-F238E27FC236}">
                  <a16:creationId xmlns:a16="http://schemas.microsoft.com/office/drawing/2014/main" id="{98A2FFC6-6710-5536-585D-9A0481BC8A78}"/>
                </a:ext>
              </a:extLst>
            </p:cNvPr>
            <p:cNvSpPr>
              <a:spLocks/>
            </p:cNvSpPr>
            <p:nvPr/>
          </p:nvSpPr>
          <p:spPr bwMode="auto">
            <a:xfrm>
              <a:off x="2003586" y="2669170"/>
              <a:ext cx="1313632" cy="1869722"/>
            </a:xfrm>
            <a:custGeom>
              <a:avLst/>
              <a:gdLst>
                <a:gd name="T0" fmla="*/ 1253 w 1253"/>
                <a:gd name="T1" fmla="*/ 626 h 1785"/>
                <a:gd name="T2" fmla="*/ 627 w 1253"/>
                <a:gd name="T3" fmla="*/ 0 h 1785"/>
                <a:gd name="T4" fmla="*/ 0 w 1253"/>
                <a:gd name="T5" fmla="*/ 626 h 1785"/>
                <a:gd name="T6" fmla="*/ 511 w 1253"/>
                <a:gd name="T7" fmla="*/ 1242 h 1785"/>
                <a:gd name="T8" fmla="*/ 557 w 1253"/>
                <a:gd name="T9" fmla="*/ 1297 h 1785"/>
                <a:gd name="T10" fmla="*/ 557 w 1253"/>
                <a:gd name="T11" fmla="*/ 1297 h 1785"/>
                <a:gd name="T12" fmla="*/ 557 w 1253"/>
                <a:gd name="T13" fmla="*/ 1298 h 1785"/>
                <a:gd name="T14" fmla="*/ 557 w 1253"/>
                <a:gd name="T15" fmla="*/ 1298 h 1785"/>
                <a:gd name="T16" fmla="*/ 524 w 1253"/>
                <a:gd name="T17" fmla="*/ 1350 h 1785"/>
                <a:gd name="T18" fmla="*/ 400 w 1253"/>
                <a:gd name="T19" fmla="*/ 1568 h 1785"/>
                <a:gd name="T20" fmla="*/ 616 w 1253"/>
                <a:gd name="T21" fmla="*/ 1779 h 1785"/>
                <a:gd name="T22" fmla="*/ 853 w 1253"/>
                <a:gd name="T23" fmla="*/ 1552 h 1785"/>
                <a:gd name="T24" fmla="*/ 729 w 1253"/>
                <a:gd name="T25" fmla="*/ 1350 h 1785"/>
                <a:gd name="T26" fmla="*/ 695 w 1253"/>
                <a:gd name="T27" fmla="*/ 1298 h 1785"/>
                <a:gd name="T28" fmla="*/ 695 w 1253"/>
                <a:gd name="T29" fmla="*/ 1298 h 1785"/>
                <a:gd name="T30" fmla="*/ 695 w 1253"/>
                <a:gd name="T31" fmla="*/ 1297 h 1785"/>
                <a:gd name="T32" fmla="*/ 695 w 1253"/>
                <a:gd name="T33" fmla="*/ 1297 h 1785"/>
                <a:gd name="T34" fmla="*/ 742 w 1253"/>
                <a:gd name="T35" fmla="*/ 1242 h 1785"/>
                <a:gd name="T36" fmla="*/ 1253 w 1253"/>
                <a:gd name="T37" fmla="*/ 626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3" h="1785">
                  <a:moveTo>
                    <a:pt x="1253" y="626"/>
                  </a:moveTo>
                  <a:cubicBezTo>
                    <a:pt x="1253" y="280"/>
                    <a:pt x="973" y="0"/>
                    <a:pt x="627" y="0"/>
                  </a:cubicBezTo>
                  <a:cubicBezTo>
                    <a:pt x="281" y="0"/>
                    <a:pt x="0" y="281"/>
                    <a:pt x="0" y="626"/>
                  </a:cubicBezTo>
                  <a:cubicBezTo>
                    <a:pt x="0" y="933"/>
                    <a:pt x="220" y="1188"/>
                    <a:pt x="511" y="1242"/>
                  </a:cubicBezTo>
                  <a:cubicBezTo>
                    <a:pt x="537" y="1247"/>
                    <a:pt x="557" y="1270"/>
                    <a:pt x="557" y="1297"/>
                  </a:cubicBezTo>
                  <a:cubicBezTo>
                    <a:pt x="557" y="1297"/>
                    <a:pt x="557" y="1297"/>
                    <a:pt x="557" y="1297"/>
                  </a:cubicBezTo>
                  <a:cubicBezTo>
                    <a:pt x="557" y="1297"/>
                    <a:pt x="557" y="1298"/>
                    <a:pt x="557" y="1298"/>
                  </a:cubicBezTo>
                  <a:cubicBezTo>
                    <a:pt x="557" y="1298"/>
                    <a:pt x="557" y="1298"/>
                    <a:pt x="557" y="1298"/>
                  </a:cubicBezTo>
                  <a:cubicBezTo>
                    <a:pt x="557" y="1321"/>
                    <a:pt x="544" y="1340"/>
                    <a:pt x="524" y="1350"/>
                  </a:cubicBezTo>
                  <a:cubicBezTo>
                    <a:pt x="446" y="1390"/>
                    <a:pt x="394" y="1473"/>
                    <a:pt x="400" y="1568"/>
                  </a:cubicBezTo>
                  <a:cubicBezTo>
                    <a:pt x="408" y="1682"/>
                    <a:pt x="501" y="1773"/>
                    <a:pt x="616" y="1779"/>
                  </a:cubicBezTo>
                  <a:cubicBezTo>
                    <a:pt x="746" y="1785"/>
                    <a:pt x="853" y="1681"/>
                    <a:pt x="853" y="1552"/>
                  </a:cubicBezTo>
                  <a:cubicBezTo>
                    <a:pt x="853" y="1464"/>
                    <a:pt x="802" y="1388"/>
                    <a:pt x="729" y="1350"/>
                  </a:cubicBezTo>
                  <a:cubicBezTo>
                    <a:pt x="709" y="1340"/>
                    <a:pt x="696" y="1321"/>
                    <a:pt x="695" y="1298"/>
                  </a:cubicBezTo>
                  <a:cubicBezTo>
                    <a:pt x="695" y="1298"/>
                    <a:pt x="695" y="1298"/>
                    <a:pt x="695" y="1298"/>
                  </a:cubicBezTo>
                  <a:cubicBezTo>
                    <a:pt x="695" y="1298"/>
                    <a:pt x="695" y="1297"/>
                    <a:pt x="695" y="1297"/>
                  </a:cubicBezTo>
                  <a:cubicBezTo>
                    <a:pt x="695" y="1297"/>
                    <a:pt x="695" y="1297"/>
                    <a:pt x="695" y="1297"/>
                  </a:cubicBezTo>
                  <a:cubicBezTo>
                    <a:pt x="696" y="1270"/>
                    <a:pt x="715" y="1247"/>
                    <a:pt x="742" y="1242"/>
                  </a:cubicBezTo>
                  <a:cubicBezTo>
                    <a:pt x="1033" y="1188"/>
                    <a:pt x="1253" y="933"/>
                    <a:pt x="1253" y="626"/>
                  </a:cubicBezTo>
                  <a:close/>
                </a:path>
              </a:pathLst>
            </a:custGeom>
            <a:solidFill>
              <a:schemeClr val="bg1">
                <a:lumMod val="75000"/>
              </a:schemeClr>
            </a:solidFill>
            <a:ln w="14288" cap="flat">
              <a:noFill/>
              <a:prstDash val="solid"/>
              <a:miter lim="800000"/>
              <a:headEnd/>
              <a:tailEnd/>
            </a:ln>
          </p:spPr>
          <p:txBody>
            <a:bodyPr vert="horz" wrap="square" lIns="45720" tIns="22860" rIns="45720" bIns="22860" numCol="1" anchor="t" anchorCtr="0" compatLnSpc="1">
              <a:prstTxWarp prst="textNoShape">
                <a:avLst/>
              </a:prstTxWarp>
            </a:bodyPr>
            <a:lstStyle/>
            <a:p>
              <a:endParaRPr lang="en-US" sz="900" dirty="0"/>
            </a:p>
          </p:txBody>
        </p:sp>
        <p:sp>
          <p:nvSpPr>
            <p:cNvPr id="30" name="Freeform 17">
              <a:extLst>
                <a:ext uri="{FF2B5EF4-FFF2-40B4-BE49-F238E27FC236}">
                  <a16:creationId xmlns:a16="http://schemas.microsoft.com/office/drawing/2014/main" id="{01C3C18B-FF7C-D727-8FEB-6FE370960255}"/>
                </a:ext>
              </a:extLst>
            </p:cNvPr>
            <p:cNvSpPr>
              <a:spLocks/>
            </p:cNvSpPr>
            <p:nvPr/>
          </p:nvSpPr>
          <p:spPr bwMode="auto">
            <a:xfrm>
              <a:off x="5353670" y="2669170"/>
              <a:ext cx="1313632" cy="1869722"/>
            </a:xfrm>
            <a:custGeom>
              <a:avLst/>
              <a:gdLst>
                <a:gd name="T0" fmla="*/ 1253 w 1253"/>
                <a:gd name="T1" fmla="*/ 626 h 1785"/>
                <a:gd name="T2" fmla="*/ 627 w 1253"/>
                <a:gd name="T3" fmla="*/ 0 h 1785"/>
                <a:gd name="T4" fmla="*/ 0 w 1253"/>
                <a:gd name="T5" fmla="*/ 626 h 1785"/>
                <a:gd name="T6" fmla="*/ 511 w 1253"/>
                <a:gd name="T7" fmla="*/ 1242 h 1785"/>
                <a:gd name="T8" fmla="*/ 557 w 1253"/>
                <a:gd name="T9" fmla="*/ 1297 h 1785"/>
                <a:gd name="T10" fmla="*/ 557 w 1253"/>
                <a:gd name="T11" fmla="*/ 1297 h 1785"/>
                <a:gd name="T12" fmla="*/ 557 w 1253"/>
                <a:gd name="T13" fmla="*/ 1298 h 1785"/>
                <a:gd name="T14" fmla="*/ 557 w 1253"/>
                <a:gd name="T15" fmla="*/ 1298 h 1785"/>
                <a:gd name="T16" fmla="*/ 524 w 1253"/>
                <a:gd name="T17" fmla="*/ 1350 h 1785"/>
                <a:gd name="T18" fmla="*/ 400 w 1253"/>
                <a:gd name="T19" fmla="*/ 1568 h 1785"/>
                <a:gd name="T20" fmla="*/ 616 w 1253"/>
                <a:gd name="T21" fmla="*/ 1779 h 1785"/>
                <a:gd name="T22" fmla="*/ 853 w 1253"/>
                <a:gd name="T23" fmla="*/ 1552 h 1785"/>
                <a:gd name="T24" fmla="*/ 729 w 1253"/>
                <a:gd name="T25" fmla="*/ 1350 h 1785"/>
                <a:gd name="T26" fmla="*/ 695 w 1253"/>
                <a:gd name="T27" fmla="*/ 1298 h 1785"/>
                <a:gd name="T28" fmla="*/ 695 w 1253"/>
                <a:gd name="T29" fmla="*/ 1298 h 1785"/>
                <a:gd name="T30" fmla="*/ 695 w 1253"/>
                <a:gd name="T31" fmla="*/ 1297 h 1785"/>
                <a:gd name="T32" fmla="*/ 695 w 1253"/>
                <a:gd name="T33" fmla="*/ 1297 h 1785"/>
                <a:gd name="T34" fmla="*/ 742 w 1253"/>
                <a:gd name="T35" fmla="*/ 1242 h 1785"/>
                <a:gd name="T36" fmla="*/ 1253 w 1253"/>
                <a:gd name="T37" fmla="*/ 626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3" h="1785">
                  <a:moveTo>
                    <a:pt x="1253" y="626"/>
                  </a:moveTo>
                  <a:cubicBezTo>
                    <a:pt x="1253" y="280"/>
                    <a:pt x="973" y="0"/>
                    <a:pt x="627" y="0"/>
                  </a:cubicBezTo>
                  <a:cubicBezTo>
                    <a:pt x="281" y="0"/>
                    <a:pt x="0" y="281"/>
                    <a:pt x="0" y="626"/>
                  </a:cubicBezTo>
                  <a:cubicBezTo>
                    <a:pt x="0" y="933"/>
                    <a:pt x="220" y="1188"/>
                    <a:pt x="511" y="1242"/>
                  </a:cubicBezTo>
                  <a:cubicBezTo>
                    <a:pt x="537" y="1247"/>
                    <a:pt x="557" y="1270"/>
                    <a:pt x="557" y="1297"/>
                  </a:cubicBezTo>
                  <a:cubicBezTo>
                    <a:pt x="557" y="1297"/>
                    <a:pt x="557" y="1297"/>
                    <a:pt x="557" y="1297"/>
                  </a:cubicBezTo>
                  <a:cubicBezTo>
                    <a:pt x="557" y="1297"/>
                    <a:pt x="557" y="1298"/>
                    <a:pt x="557" y="1298"/>
                  </a:cubicBezTo>
                  <a:cubicBezTo>
                    <a:pt x="557" y="1298"/>
                    <a:pt x="557" y="1298"/>
                    <a:pt x="557" y="1298"/>
                  </a:cubicBezTo>
                  <a:cubicBezTo>
                    <a:pt x="557" y="1321"/>
                    <a:pt x="544" y="1340"/>
                    <a:pt x="524" y="1350"/>
                  </a:cubicBezTo>
                  <a:cubicBezTo>
                    <a:pt x="446" y="1390"/>
                    <a:pt x="394" y="1473"/>
                    <a:pt x="400" y="1568"/>
                  </a:cubicBezTo>
                  <a:cubicBezTo>
                    <a:pt x="408" y="1682"/>
                    <a:pt x="501" y="1773"/>
                    <a:pt x="616" y="1779"/>
                  </a:cubicBezTo>
                  <a:cubicBezTo>
                    <a:pt x="746" y="1785"/>
                    <a:pt x="853" y="1681"/>
                    <a:pt x="853" y="1552"/>
                  </a:cubicBezTo>
                  <a:cubicBezTo>
                    <a:pt x="853" y="1464"/>
                    <a:pt x="802" y="1388"/>
                    <a:pt x="729" y="1350"/>
                  </a:cubicBezTo>
                  <a:cubicBezTo>
                    <a:pt x="709" y="1340"/>
                    <a:pt x="696" y="1321"/>
                    <a:pt x="695" y="1298"/>
                  </a:cubicBezTo>
                  <a:cubicBezTo>
                    <a:pt x="695" y="1298"/>
                    <a:pt x="695" y="1298"/>
                    <a:pt x="695" y="1298"/>
                  </a:cubicBezTo>
                  <a:cubicBezTo>
                    <a:pt x="695" y="1298"/>
                    <a:pt x="695" y="1297"/>
                    <a:pt x="695" y="1297"/>
                  </a:cubicBezTo>
                  <a:cubicBezTo>
                    <a:pt x="695" y="1297"/>
                    <a:pt x="695" y="1297"/>
                    <a:pt x="695" y="1297"/>
                  </a:cubicBezTo>
                  <a:cubicBezTo>
                    <a:pt x="696" y="1270"/>
                    <a:pt x="715" y="1247"/>
                    <a:pt x="742" y="1242"/>
                  </a:cubicBezTo>
                  <a:cubicBezTo>
                    <a:pt x="1033" y="1188"/>
                    <a:pt x="1253" y="933"/>
                    <a:pt x="1253" y="626"/>
                  </a:cubicBezTo>
                  <a:close/>
                </a:path>
              </a:pathLst>
            </a:custGeom>
            <a:solidFill>
              <a:srgbClr val="AF9752"/>
            </a:solidFill>
            <a:ln w="14288" cap="flat">
              <a:noFill/>
              <a:prstDash val="solid"/>
              <a:miter lim="800000"/>
              <a:headEnd/>
              <a:tailEnd/>
            </a:ln>
          </p:spPr>
          <p:txBody>
            <a:bodyPr vert="horz" wrap="square" lIns="45720" tIns="22860" rIns="45720" bIns="22860" numCol="1" anchor="t" anchorCtr="0" compatLnSpc="1">
              <a:prstTxWarp prst="textNoShape">
                <a:avLst/>
              </a:prstTxWarp>
            </a:bodyPr>
            <a:lstStyle/>
            <a:p>
              <a:endParaRPr lang="en-US" sz="900" dirty="0"/>
            </a:p>
          </p:txBody>
        </p:sp>
        <p:sp>
          <p:nvSpPr>
            <p:cNvPr id="32" name="Freeform 17">
              <a:extLst>
                <a:ext uri="{FF2B5EF4-FFF2-40B4-BE49-F238E27FC236}">
                  <a16:creationId xmlns:a16="http://schemas.microsoft.com/office/drawing/2014/main" id="{4D7E4CED-4A5E-06AE-7DF4-C51E9EDBF8DE}"/>
                </a:ext>
              </a:extLst>
            </p:cNvPr>
            <p:cNvSpPr>
              <a:spLocks/>
            </p:cNvSpPr>
            <p:nvPr/>
          </p:nvSpPr>
          <p:spPr bwMode="auto">
            <a:xfrm rot="10800000">
              <a:off x="7028712" y="3859191"/>
              <a:ext cx="1313632" cy="1869722"/>
            </a:xfrm>
            <a:custGeom>
              <a:avLst/>
              <a:gdLst>
                <a:gd name="T0" fmla="*/ 1253 w 1253"/>
                <a:gd name="T1" fmla="*/ 626 h 1785"/>
                <a:gd name="T2" fmla="*/ 627 w 1253"/>
                <a:gd name="T3" fmla="*/ 0 h 1785"/>
                <a:gd name="T4" fmla="*/ 0 w 1253"/>
                <a:gd name="T5" fmla="*/ 626 h 1785"/>
                <a:gd name="T6" fmla="*/ 511 w 1253"/>
                <a:gd name="T7" fmla="*/ 1242 h 1785"/>
                <a:gd name="T8" fmla="*/ 557 w 1253"/>
                <a:gd name="T9" fmla="*/ 1297 h 1785"/>
                <a:gd name="T10" fmla="*/ 557 w 1253"/>
                <a:gd name="T11" fmla="*/ 1297 h 1785"/>
                <a:gd name="T12" fmla="*/ 557 w 1253"/>
                <a:gd name="T13" fmla="*/ 1298 h 1785"/>
                <a:gd name="T14" fmla="*/ 557 w 1253"/>
                <a:gd name="T15" fmla="*/ 1298 h 1785"/>
                <a:gd name="T16" fmla="*/ 524 w 1253"/>
                <a:gd name="T17" fmla="*/ 1350 h 1785"/>
                <a:gd name="T18" fmla="*/ 400 w 1253"/>
                <a:gd name="T19" fmla="*/ 1568 h 1785"/>
                <a:gd name="T20" fmla="*/ 616 w 1253"/>
                <a:gd name="T21" fmla="*/ 1779 h 1785"/>
                <a:gd name="T22" fmla="*/ 853 w 1253"/>
                <a:gd name="T23" fmla="*/ 1552 h 1785"/>
                <a:gd name="T24" fmla="*/ 729 w 1253"/>
                <a:gd name="T25" fmla="*/ 1350 h 1785"/>
                <a:gd name="T26" fmla="*/ 695 w 1253"/>
                <a:gd name="T27" fmla="*/ 1298 h 1785"/>
                <a:gd name="T28" fmla="*/ 695 w 1253"/>
                <a:gd name="T29" fmla="*/ 1298 h 1785"/>
                <a:gd name="T30" fmla="*/ 695 w 1253"/>
                <a:gd name="T31" fmla="*/ 1297 h 1785"/>
                <a:gd name="T32" fmla="*/ 695 w 1253"/>
                <a:gd name="T33" fmla="*/ 1297 h 1785"/>
                <a:gd name="T34" fmla="*/ 742 w 1253"/>
                <a:gd name="T35" fmla="*/ 1242 h 1785"/>
                <a:gd name="T36" fmla="*/ 1253 w 1253"/>
                <a:gd name="T37" fmla="*/ 626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3" h="1785">
                  <a:moveTo>
                    <a:pt x="1253" y="626"/>
                  </a:moveTo>
                  <a:cubicBezTo>
                    <a:pt x="1253" y="280"/>
                    <a:pt x="973" y="0"/>
                    <a:pt x="627" y="0"/>
                  </a:cubicBezTo>
                  <a:cubicBezTo>
                    <a:pt x="281" y="0"/>
                    <a:pt x="0" y="281"/>
                    <a:pt x="0" y="626"/>
                  </a:cubicBezTo>
                  <a:cubicBezTo>
                    <a:pt x="0" y="933"/>
                    <a:pt x="220" y="1188"/>
                    <a:pt x="511" y="1242"/>
                  </a:cubicBezTo>
                  <a:cubicBezTo>
                    <a:pt x="537" y="1247"/>
                    <a:pt x="557" y="1270"/>
                    <a:pt x="557" y="1297"/>
                  </a:cubicBezTo>
                  <a:cubicBezTo>
                    <a:pt x="557" y="1297"/>
                    <a:pt x="557" y="1297"/>
                    <a:pt x="557" y="1297"/>
                  </a:cubicBezTo>
                  <a:cubicBezTo>
                    <a:pt x="557" y="1297"/>
                    <a:pt x="557" y="1298"/>
                    <a:pt x="557" y="1298"/>
                  </a:cubicBezTo>
                  <a:cubicBezTo>
                    <a:pt x="557" y="1298"/>
                    <a:pt x="557" y="1298"/>
                    <a:pt x="557" y="1298"/>
                  </a:cubicBezTo>
                  <a:cubicBezTo>
                    <a:pt x="557" y="1321"/>
                    <a:pt x="544" y="1340"/>
                    <a:pt x="524" y="1350"/>
                  </a:cubicBezTo>
                  <a:cubicBezTo>
                    <a:pt x="446" y="1390"/>
                    <a:pt x="394" y="1473"/>
                    <a:pt x="400" y="1568"/>
                  </a:cubicBezTo>
                  <a:cubicBezTo>
                    <a:pt x="408" y="1682"/>
                    <a:pt x="501" y="1773"/>
                    <a:pt x="616" y="1779"/>
                  </a:cubicBezTo>
                  <a:cubicBezTo>
                    <a:pt x="746" y="1785"/>
                    <a:pt x="853" y="1681"/>
                    <a:pt x="853" y="1552"/>
                  </a:cubicBezTo>
                  <a:cubicBezTo>
                    <a:pt x="853" y="1464"/>
                    <a:pt x="802" y="1388"/>
                    <a:pt x="729" y="1350"/>
                  </a:cubicBezTo>
                  <a:cubicBezTo>
                    <a:pt x="709" y="1340"/>
                    <a:pt x="696" y="1321"/>
                    <a:pt x="695" y="1298"/>
                  </a:cubicBezTo>
                  <a:cubicBezTo>
                    <a:pt x="695" y="1298"/>
                    <a:pt x="695" y="1298"/>
                    <a:pt x="695" y="1298"/>
                  </a:cubicBezTo>
                  <a:cubicBezTo>
                    <a:pt x="695" y="1298"/>
                    <a:pt x="695" y="1297"/>
                    <a:pt x="695" y="1297"/>
                  </a:cubicBezTo>
                  <a:cubicBezTo>
                    <a:pt x="695" y="1297"/>
                    <a:pt x="695" y="1297"/>
                    <a:pt x="695" y="1297"/>
                  </a:cubicBezTo>
                  <a:cubicBezTo>
                    <a:pt x="696" y="1270"/>
                    <a:pt x="715" y="1247"/>
                    <a:pt x="742" y="1242"/>
                  </a:cubicBezTo>
                  <a:cubicBezTo>
                    <a:pt x="1033" y="1188"/>
                    <a:pt x="1253" y="933"/>
                    <a:pt x="1253" y="626"/>
                  </a:cubicBezTo>
                  <a:close/>
                </a:path>
              </a:pathLst>
            </a:custGeom>
            <a:solidFill>
              <a:srgbClr val="9B9B9A"/>
            </a:solidFill>
            <a:ln w="14288" cap="flat">
              <a:noFill/>
              <a:prstDash val="solid"/>
              <a:miter lim="800000"/>
              <a:headEnd/>
              <a:tailEnd/>
            </a:ln>
          </p:spPr>
          <p:txBody>
            <a:bodyPr vert="horz" wrap="square" lIns="45720" tIns="22860" rIns="45720" bIns="22860" numCol="1" anchor="t" anchorCtr="0" compatLnSpc="1">
              <a:prstTxWarp prst="textNoShape">
                <a:avLst/>
              </a:prstTxWarp>
            </a:bodyPr>
            <a:lstStyle/>
            <a:p>
              <a:endParaRPr lang="en-US" sz="900"/>
            </a:p>
          </p:txBody>
        </p:sp>
        <p:sp>
          <p:nvSpPr>
            <p:cNvPr id="33" name="Freeform 17">
              <a:extLst>
                <a:ext uri="{FF2B5EF4-FFF2-40B4-BE49-F238E27FC236}">
                  <a16:creationId xmlns:a16="http://schemas.microsoft.com/office/drawing/2014/main" id="{F0497E67-4C93-068F-0489-2E9F19BA325F}"/>
                </a:ext>
              </a:extLst>
            </p:cNvPr>
            <p:cNvSpPr>
              <a:spLocks/>
            </p:cNvSpPr>
            <p:nvPr/>
          </p:nvSpPr>
          <p:spPr bwMode="auto">
            <a:xfrm rot="10800000">
              <a:off x="3678628" y="3859191"/>
              <a:ext cx="1313632" cy="1869722"/>
            </a:xfrm>
            <a:custGeom>
              <a:avLst/>
              <a:gdLst>
                <a:gd name="T0" fmla="*/ 1253 w 1253"/>
                <a:gd name="T1" fmla="*/ 626 h 1785"/>
                <a:gd name="T2" fmla="*/ 627 w 1253"/>
                <a:gd name="T3" fmla="*/ 0 h 1785"/>
                <a:gd name="T4" fmla="*/ 0 w 1253"/>
                <a:gd name="T5" fmla="*/ 626 h 1785"/>
                <a:gd name="T6" fmla="*/ 511 w 1253"/>
                <a:gd name="T7" fmla="*/ 1242 h 1785"/>
                <a:gd name="T8" fmla="*/ 557 w 1253"/>
                <a:gd name="T9" fmla="*/ 1297 h 1785"/>
                <a:gd name="T10" fmla="*/ 557 w 1253"/>
                <a:gd name="T11" fmla="*/ 1297 h 1785"/>
                <a:gd name="T12" fmla="*/ 557 w 1253"/>
                <a:gd name="T13" fmla="*/ 1298 h 1785"/>
                <a:gd name="T14" fmla="*/ 557 w 1253"/>
                <a:gd name="T15" fmla="*/ 1298 h 1785"/>
                <a:gd name="T16" fmla="*/ 524 w 1253"/>
                <a:gd name="T17" fmla="*/ 1350 h 1785"/>
                <a:gd name="T18" fmla="*/ 400 w 1253"/>
                <a:gd name="T19" fmla="*/ 1568 h 1785"/>
                <a:gd name="T20" fmla="*/ 616 w 1253"/>
                <a:gd name="T21" fmla="*/ 1779 h 1785"/>
                <a:gd name="T22" fmla="*/ 853 w 1253"/>
                <a:gd name="T23" fmla="*/ 1552 h 1785"/>
                <a:gd name="T24" fmla="*/ 729 w 1253"/>
                <a:gd name="T25" fmla="*/ 1350 h 1785"/>
                <a:gd name="T26" fmla="*/ 695 w 1253"/>
                <a:gd name="T27" fmla="*/ 1298 h 1785"/>
                <a:gd name="T28" fmla="*/ 695 w 1253"/>
                <a:gd name="T29" fmla="*/ 1298 h 1785"/>
                <a:gd name="T30" fmla="*/ 695 w 1253"/>
                <a:gd name="T31" fmla="*/ 1297 h 1785"/>
                <a:gd name="T32" fmla="*/ 695 w 1253"/>
                <a:gd name="T33" fmla="*/ 1297 h 1785"/>
                <a:gd name="T34" fmla="*/ 742 w 1253"/>
                <a:gd name="T35" fmla="*/ 1242 h 1785"/>
                <a:gd name="T36" fmla="*/ 1253 w 1253"/>
                <a:gd name="T37" fmla="*/ 626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3" h="1785">
                  <a:moveTo>
                    <a:pt x="1253" y="626"/>
                  </a:moveTo>
                  <a:cubicBezTo>
                    <a:pt x="1253" y="280"/>
                    <a:pt x="973" y="0"/>
                    <a:pt x="627" y="0"/>
                  </a:cubicBezTo>
                  <a:cubicBezTo>
                    <a:pt x="281" y="0"/>
                    <a:pt x="0" y="281"/>
                    <a:pt x="0" y="626"/>
                  </a:cubicBezTo>
                  <a:cubicBezTo>
                    <a:pt x="0" y="933"/>
                    <a:pt x="220" y="1188"/>
                    <a:pt x="511" y="1242"/>
                  </a:cubicBezTo>
                  <a:cubicBezTo>
                    <a:pt x="537" y="1247"/>
                    <a:pt x="557" y="1270"/>
                    <a:pt x="557" y="1297"/>
                  </a:cubicBezTo>
                  <a:cubicBezTo>
                    <a:pt x="557" y="1297"/>
                    <a:pt x="557" y="1297"/>
                    <a:pt x="557" y="1297"/>
                  </a:cubicBezTo>
                  <a:cubicBezTo>
                    <a:pt x="557" y="1297"/>
                    <a:pt x="557" y="1298"/>
                    <a:pt x="557" y="1298"/>
                  </a:cubicBezTo>
                  <a:cubicBezTo>
                    <a:pt x="557" y="1298"/>
                    <a:pt x="557" y="1298"/>
                    <a:pt x="557" y="1298"/>
                  </a:cubicBezTo>
                  <a:cubicBezTo>
                    <a:pt x="557" y="1321"/>
                    <a:pt x="544" y="1340"/>
                    <a:pt x="524" y="1350"/>
                  </a:cubicBezTo>
                  <a:cubicBezTo>
                    <a:pt x="446" y="1390"/>
                    <a:pt x="394" y="1473"/>
                    <a:pt x="400" y="1568"/>
                  </a:cubicBezTo>
                  <a:cubicBezTo>
                    <a:pt x="408" y="1682"/>
                    <a:pt x="501" y="1773"/>
                    <a:pt x="616" y="1779"/>
                  </a:cubicBezTo>
                  <a:cubicBezTo>
                    <a:pt x="746" y="1785"/>
                    <a:pt x="853" y="1681"/>
                    <a:pt x="853" y="1552"/>
                  </a:cubicBezTo>
                  <a:cubicBezTo>
                    <a:pt x="853" y="1464"/>
                    <a:pt x="802" y="1388"/>
                    <a:pt x="729" y="1350"/>
                  </a:cubicBezTo>
                  <a:cubicBezTo>
                    <a:pt x="709" y="1340"/>
                    <a:pt x="696" y="1321"/>
                    <a:pt x="695" y="1298"/>
                  </a:cubicBezTo>
                  <a:cubicBezTo>
                    <a:pt x="695" y="1298"/>
                    <a:pt x="695" y="1298"/>
                    <a:pt x="695" y="1298"/>
                  </a:cubicBezTo>
                  <a:cubicBezTo>
                    <a:pt x="695" y="1298"/>
                    <a:pt x="695" y="1297"/>
                    <a:pt x="695" y="1297"/>
                  </a:cubicBezTo>
                  <a:cubicBezTo>
                    <a:pt x="695" y="1297"/>
                    <a:pt x="695" y="1297"/>
                    <a:pt x="695" y="1297"/>
                  </a:cubicBezTo>
                  <a:cubicBezTo>
                    <a:pt x="696" y="1270"/>
                    <a:pt x="715" y="1247"/>
                    <a:pt x="742" y="1242"/>
                  </a:cubicBezTo>
                  <a:cubicBezTo>
                    <a:pt x="1033" y="1188"/>
                    <a:pt x="1253" y="933"/>
                    <a:pt x="1253" y="626"/>
                  </a:cubicBezTo>
                  <a:close/>
                </a:path>
              </a:pathLst>
            </a:custGeom>
            <a:solidFill>
              <a:srgbClr val="575756"/>
            </a:solidFill>
            <a:ln w="14288" cap="flat">
              <a:noFill/>
              <a:prstDash val="solid"/>
              <a:miter lim="800000"/>
              <a:headEnd/>
              <a:tailEnd/>
            </a:ln>
          </p:spPr>
          <p:txBody>
            <a:bodyPr vert="horz" wrap="square" lIns="45720" tIns="22860" rIns="45720" bIns="22860" numCol="1" anchor="t" anchorCtr="0" compatLnSpc="1">
              <a:prstTxWarp prst="textNoShape">
                <a:avLst/>
              </a:prstTxWarp>
            </a:bodyPr>
            <a:lstStyle/>
            <a:p>
              <a:endParaRPr lang="en-US" sz="900" dirty="0"/>
            </a:p>
          </p:txBody>
        </p:sp>
        <p:sp>
          <p:nvSpPr>
            <p:cNvPr id="34" name="TextBox 9">
              <a:extLst>
                <a:ext uri="{FF2B5EF4-FFF2-40B4-BE49-F238E27FC236}">
                  <a16:creationId xmlns:a16="http://schemas.microsoft.com/office/drawing/2014/main" id="{6401DABF-DD2F-F4E5-B1DD-9B7A2AF2703D}"/>
                </a:ext>
              </a:extLst>
            </p:cNvPr>
            <p:cNvSpPr txBox="1"/>
            <p:nvPr/>
          </p:nvSpPr>
          <p:spPr>
            <a:xfrm>
              <a:off x="2463234" y="4147902"/>
              <a:ext cx="409702" cy="292388"/>
            </a:xfrm>
            <a:prstGeom prst="rect">
              <a:avLst/>
            </a:prstGeom>
            <a:noFill/>
            <a:ln>
              <a:noFill/>
            </a:ln>
          </p:spPr>
          <p:txBody>
            <a:bodyPr wrap="square" lIns="0" tIns="0" rIns="0" bIns="0" rtlCol="0">
              <a:spAutoFit/>
            </a:bodyPr>
            <a:lstStyle/>
            <a:p>
              <a:pPr algn="ctr"/>
              <a:r>
                <a:rPr lang="en-US" sz="1900" dirty="0">
                  <a:solidFill>
                    <a:schemeClr val="tx1">
                      <a:lumMod val="65000"/>
                      <a:lumOff val="35000"/>
                    </a:schemeClr>
                  </a:solidFill>
                  <a:latin typeface="Arial" panose="020B0604020202020204" pitchFamily="34" charset="0"/>
                  <a:ea typeface="Open Sans Light" panose="020B0306030504020204" pitchFamily="34" charset="0"/>
                  <a:cs typeface="Arial" panose="020B0604020202020204" pitchFamily="34" charset="0"/>
                </a:rPr>
                <a:t>01</a:t>
              </a:r>
            </a:p>
          </p:txBody>
        </p:sp>
        <p:sp>
          <p:nvSpPr>
            <p:cNvPr id="35" name="TextBox 10">
              <a:extLst>
                <a:ext uri="{FF2B5EF4-FFF2-40B4-BE49-F238E27FC236}">
                  <a16:creationId xmlns:a16="http://schemas.microsoft.com/office/drawing/2014/main" id="{13C87A55-7A9A-E66E-EFCF-40254975CD19}"/>
                </a:ext>
              </a:extLst>
            </p:cNvPr>
            <p:cNvSpPr txBox="1"/>
            <p:nvPr/>
          </p:nvSpPr>
          <p:spPr>
            <a:xfrm>
              <a:off x="4122470" y="3939380"/>
              <a:ext cx="409702" cy="292388"/>
            </a:xfrm>
            <a:prstGeom prst="rect">
              <a:avLst/>
            </a:prstGeom>
            <a:noFill/>
            <a:ln>
              <a:noFill/>
            </a:ln>
          </p:spPr>
          <p:txBody>
            <a:bodyPr wrap="square" lIns="0" tIns="0" rIns="0" bIns="0" rtlCol="0">
              <a:spAutoFit/>
            </a:bodyPr>
            <a:lstStyle/>
            <a:p>
              <a:pPr algn="ctr"/>
              <a:r>
                <a:rPr lang="en-US" sz="1900" dirty="0">
                  <a:solidFill>
                    <a:schemeClr val="bg1"/>
                  </a:solidFill>
                  <a:latin typeface="Arial" panose="020B0604020202020204" pitchFamily="34" charset="0"/>
                  <a:ea typeface="Open Sans Light" panose="020B0306030504020204" pitchFamily="34" charset="0"/>
                  <a:cs typeface="Arial" panose="020B0604020202020204" pitchFamily="34" charset="0"/>
                </a:rPr>
                <a:t>02</a:t>
              </a:r>
            </a:p>
          </p:txBody>
        </p:sp>
        <p:sp>
          <p:nvSpPr>
            <p:cNvPr id="36" name="TextBox 11">
              <a:extLst>
                <a:ext uri="{FF2B5EF4-FFF2-40B4-BE49-F238E27FC236}">
                  <a16:creationId xmlns:a16="http://schemas.microsoft.com/office/drawing/2014/main" id="{AE646873-1439-736B-8317-5DD08206E956}"/>
                </a:ext>
              </a:extLst>
            </p:cNvPr>
            <p:cNvSpPr txBox="1"/>
            <p:nvPr/>
          </p:nvSpPr>
          <p:spPr>
            <a:xfrm>
              <a:off x="5796581" y="4147902"/>
              <a:ext cx="409702" cy="292388"/>
            </a:xfrm>
            <a:prstGeom prst="rect">
              <a:avLst/>
            </a:prstGeom>
            <a:noFill/>
            <a:ln>
              <a:noFill/>
            </a:ln>
          </p:spPr>
          <p:txBody>
            <a:bodyPr wrap="square" lIns="0" tIns="0" rIns="0" bIns="0" rtlCol="0">
              <a:spAutoFit/>
            </a:bodyPr>
            <a:lstStyle/>
            <a:p>
              <a:pPr algn="ctr"/>
              <a:r>
                <a:rPr lang="en-US" sz="1900" dirty="0">
                  <a:solidFill>
                    <a:schemeClr val="bg1"/>
                  </a:solidFill>
                  <a:latin typeface="Arial" panose="020B0604020202020204" pitchFamily="34" charset="0"/>
                  <a:ea typeface="Open Sans Light" panose="020B0306030504020204" pitchFamily="34" charset="0"/>
                  <a:cs typeface="Arial" panose="020B0604020202020204" pitchFamily="34" charset="0"/>
                </a:rPr>
                <a:t>03</a:t>
              </a:r>
            </a:p>
          </p:txBody>
        </p:sp>
        <p:sp>
          <p:nvSpPr>
            <p:cNvPr id="37" name="TextBox 12">
              <a:extLst>
                <a:ext uri="{FF2B5EF4-FFF2-40B4-BE49-F238E27FC236}">
                  <a16:creationId xmlns:a16="http://schemas.microsoft.com/office/drawing/2014/main" id="{E3AB595D-E4D1-6C21-9E6E-A4B1C1E2D585}"/>
                </a:ext>
              </a:extLst>
            </p:cNvPr>
            <p:cNvSpPr txBox="1"/>
            <p:nvPr/>
          </p:nvSpPr>
          <p:spPr>
            <a:xfrm>
              <a:off x="9151798" y="4147902"/>
              <a:ext cx="409702" cy="292388"/>
            </a:xfrm>
            <a:prstGeom prst="rect">
              <a:avLst/>
            </a:prstGeom>
            <a:noFill/>
            <a:ln>
              <a:noFill/>
            </a:ln>
          </p:spPr>
          <p:txBody>
            <a:bodyPr wrap="square" lIns="0" tIns="0" rIns="0" bIns="0" rtlCol="0">
              <a:spAutoFit/>
            </a:bodyPr>
            <a:lstStyle/>
            <a:p>
              <a:pPr algn="ctr"/>
              <a:r>
                <a:rPr lang="en-US" sz="1900" dirty="0">
                  <a:solidFill>
                    <a:schemeClr val="bg1"/>
                  </a:solidFill>
                  <a:latin typeface="Arial" panose="020B0604020202020204" pitchFamily="34" charset="0"/>
                  <a:ea typeface="Open Sans Light" panose="020B0306030504020204" pitchFamily="34" charset="0"/>
                  <a:cs typeface="Arial" panose="020B0604020202020204" pitchFamily="34" charset="0"/>
                </a:rPr>
                <a:t>05</a:t>
              </a:r>
            </a:p>
          </p:txBody>
        </p:sp>
        <p:sp>
          <p:nvSpPr>
            <p:cNvPr id="38" name="TextBox 13">
              <a:extLst>
                <a:ext uri="{FF2B5EF4-FFF2-40B4-BE49-F238E27FC236}">
                  <a16:creationId xmlns:a16="http://schemas.microsoft.com/office/drawing/2014/main" id="{D9498866-8534-BBA7-3A88-D4FBF0C97327}"/>
                </a:ext>
              </a:extLst>
            </p:cNvPr>
            <p:cNvSpPr txBox="1"/>
            <p:nvPr/>
          </p:nvSpPr>
          <p:spPr>
            <a:xfrm>
              <a:off x="7474035" y="3939380"/>
              <a:ext cx="409702" cy="292388"/>
            </a:xfrm>
            <a:prstGeom prst="rect">
              <a:avLst/>
            </a:prstGeom>
            <a:noFill/>
            <a:ln>
              <a:noFill/>
            </a:ln>
          </p:spPr>
          <p:txBody>
            <a:bodyPr wrap="square" lIns="0" tIns="0" rIns="0" bIns="0" rtlCol="0">
              <a:spAutoFit/>
            </a:bodyPr>
            <a:lstStyle/>
            <a:p>
              <a:pPr algn="ctr"/>
              <a:r>
                <a:rPr lang="en-US" sz="1900" dirty="0">
                  <a:solidFill>
                    <a:schemeClr val="bg1"/>
                  </a:solidFill>
                  <a:latin typeface="Arial" panose="020B0604020202020204" pitchFamily="34" charset="0"/>
                  <a:ea typeface="Open Sans Light" panose="020B0306030504020204" pitchFamily="34" charset="0"/>
                  <a:cs typeface="Arial" panose="020B0604020202020204" pitchFamily="34" charset="0"/>
                </a:rPr>
                <a:t>04</a:t>
              </a:r>
            </a:p>
          </p:txBody>
        </p:sp>
        <p:sp>
          <p:nvSpPr>
            <p:cNvPr id="39" name="TextBox 14">
              <a:extLst>
                <a:ext uri="{FF2B5EF4-FFF2-40B4-BE49-F238E27FC236}">
                  <a16:creationId xmlns:a16="http://schemas.microsoft.com/office/drawing/2014/main" id="{B8F4EFB5-39DD-95D7-781D-2A40C7A27743}"/>
                </a:ext>
              </a:extLst>
            </p:cNvPr>
            <p:cNvSpPr txBox="1"/>
            <p:nvPr/>
          </p:nvSpPr>
          <p:spPr>
            <a:xfrm>
              <a:off x="1513319" y="1928293"/>
              <a:ext cx="2354928" cy="568682"/>
            </a:xfrm>
            <a:prstGeom prst="rect">
              <a:avLst/>
            </a:prstGeom>
            <a:noFill/>
          </p:spPr>
          <p:txBody>
            <a:bodyPr wrap="square" lIns="0" tIns="0" rIns="0" bIns="0" rtlCol="0">
              <a:spAutoFit/>
            </a:bodyPr>
            <a:lstStyle/>
            <a:p>
              <a:pPr algn="ctr">
                <a:lnSpc>
                  <a:spcPct val="140000"/>
                </a:lnSpc>
              </a:pPr>
              <a:r>
                <a:rPr lang="en-US" sz="1400" b="1" dirty="0" err="1">
                  <a:solidFill>
                    <a:srgbClr val="5C5C5B"/>
                  </a:solidFill>
                  <a:latin typeface="Arial" panose="020B0604020202020204" pitchFamily="34" charset="0"/>
                  <a:ea typeface="Open Sans Light" panose="020B0306030504020204" pitchFamily="34" charset="0"/>
                  <a:cs typeface="Arial" panose="020B0604020202020204" pitchFamily="34" charset="0"/>
                </a:rPr>
                <a:t>Sed</a:t>
              </a:r>
              <a:r>
                <a:rPr lang="en-US" sz="1400" b="1"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b="1" dirty="0" err="1">
                  <a:solidFill>
                    <a:srgbClr val="5C5C5B"/>
                  </a:solidFill>
                  <a:latin typeface="Arial" panose="020B0604020202020204" pitchFamily="34" charset="0"/>
                  <a:ea typeface="Open Sans Light" panose="020B0306030504020204" pitchFamily="34" charset="0"/>
                  <a:cs typeface="Arial" panose="020B0604020202020204" pitchFamily="34" charset="0"/>
                </a:rPr>
                <a:t>ut</a:t>
              </a:r>
              <a:r>
                <a:rPr lang="en-US" sz="1400" b="1"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b="1" dirty="0" err="1">
                  <a:solidFill>
                    <a:srgbClr val="5C5C5B"/>
                  </a:solidFill>
                  <a:latin typeface="Arial" panose="020B0604020202020204" pitchFamily="34" charset="0"/>
                  <a:ea typeface="Open Sans Light" panose="020B0306030504020204" pitchFamily="34" charset="0"/>
                  <a:cs typeface="Arial" panose="020B0604020202020204" pitchFamily="34" charset="0"/>
                </a:rPr>
                <a:t>perspiciatis</a:t>
              </a:r>
              <a:r>
                <a:rPr lang="en-US" sz="1400" b="1"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dirty="0" err="1">
                  <a:solidFill>
                    <a:srgbClr val="5C5C5B"/>
                  </a:solidFill>
                  <a:latin typeface="Arial" panose="020B0604020202020204" pitchFamily="34" charset="0"/>
                  <a:ea typeface="Open Sans Light" panose="020B0306030504020204" pitchFamily="34" charset="0"/>
                  <a:cs typeface="Arial" panose="020B0604020202020204" pitchFamily="34" charset="0"/>
                </a:rPr>
                <a:t>unde</a:t>
              </a:r>
              <a:r>
                <a:rPr lang="en-US" sz="1400"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dirty="0" err="1">
                  <a:solidFill>
                    <a:srgbClr val="5C5C5B"/>
                  </a:solidFill>
                  <a:latin typeface="Arial" panose="020B0604020202020204" pitchFamily="34" charset="0"/>
                  <a:ea typeface="Open Sans Light" panose="020B0306030504020204" pitchFamily="34" charset="0"/>
                  <a:cs typeface="Arial" panose="020B0604020202020204" pitchFamily="34" charset="0"/>
                </a:rPr>
                <a:t>omnis</a:t>
              </a:r>
              <a:r>
                <a:rPr lang="en-US" sz="1400"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dirty="0" err="1">
                  <a:solidFill>
                    <a:srgbClr val="5C5C5B"/>
                  </a:solidFill>
                  <a:latin typeface="Arial" panose="020B0604020202020204" pitchFamily="34" charset="0"/>
                  <a:ea typeface="Open Sans Light" panose="020B0306030504020204" pitchFamily="34" charset="0"/>
                  <a:cs typeface="Arial" panose="020B0604020202020204" pitchFamily="34" charset="0"/>
                </a:rPr>
                <a:t>iste</a:t>
              </a:r>
              <a:r>
                <a:rPr lang="en-US" sz="1400"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dirty="0" err="1">
                  <a:solidFill>
                    <a:srgbClr val="5C5C5B"/>
                  </a:solidFill>
                  <a:latin typeface="Arial" panose="020B0604020202020204" pitchFamily="34" charset="0"/>
                  <a:ea typeface="Open Sans Light" panose="020B0306030504020204" pitchFamily="34" charset="0"/>
                  <a:cs typeface="Arial" panose="020B0604020202020204" pitchFamily="34" charset="0"/>
                </a:rPr>
                <a:t>natus</a:t>
              </a:r>
              <a:r>
                <a:rPr lang="en-US" sz="1400" dirty="0">
                  <a:solidFill>
                    <a:srgbClr val="5C5C5B"/>
                  </a:solidFill>
                  <a:latin typeface="Arial" panose="020B0604020202020204" pitchFamily="34" charset="0"/>
                  <a:ea typeface="Open Sans Light" panose="020B0306030504020204" pitchFamily="34" charset="0"/>
                  <a:cs typeface="Arial" panose="020B0604020202020204" pitchFamily="34" charset="0"/>
                </a:rPr>
                <a:t> error </a:t>
              </a:r>
            </a:p>
          </p:txBody>
        </p:sp>
        <p:sp>
          <p:nvSpPr>
            <p:cNvPr id="40" name="Freeform 5">
              <a:extLst>
                <a:ext uri="{FF2B5EF4-FFF2-40B4-BE49-F238E27FC236}">
                  <a16:creationId xmlns:a16="http://schemas.microsoft.com/office/drawing/2014/main" id="{61B3607A-4AA6-1CB4-0F60-858940C966D0}"/>
                </a:ext>
              </a:extLst>
            </p:cNvPr>
            <p:cNvSpPr>
              <a:spLocks/>
            </p:cNvSpPr>
            <p:nvPr/>
          </p:nvSpPr>
          <p:spPr bwMode="auto">
            <a:xfrm>
              <a:off x="2782720" y="4693617"/>
              <a:ext cx="707577" cy="490456"/>
            </a:xfrm>
            <a:custGeom>
              <a:avLst/>
              <a:gdLst>
                <a:gd name="T0" fmla="*/ 0 w 1868"/>
                <a:gd name="T1" fmla="*/ 0 h 1294"/>
                <a:gd name="T2" fmla="*/ 744 w 1868"/>
                <a:gd name="T3" fmla="*/ 847 h 1294"/>
                <a:gd name="T4" fmla="*/ 1868 w 1868"/>
                <a:gd name="T5" fmla="*/ 1249 h 1294"/>
              </a:gdLst>
              <a:ahLst/>
              <a:cxnLst>
                <a:cxn ang="0">
                  <a:pos x="T0" y="T1"/>
                </a:cxn>
                <a:cxn ang="0">
                  <a:pos x="T2" y="T3"/>
                </a:cxn>
                <a:cxn ang="0">
                  <a:pos x="T4" y="T5"/>
                </a:cxn>
              </a:cxnLst>
              <a:rect l="0" t="0" r="r" b="b"/>
              <a:pathLst>
                <a:path w="1868" h="1294">
                  <a:moveTo>
                    <a:pt x="0" y="0"/>
                  </a:moveTo>
                  <a:cubicBezTo>
                    <a:pt x="0" y="0"/>
                    <a:pt x="243" y="512"/>
                    <a:pt x="744" y="847"/>
                  </a:cubicBezTo>
                  <a:cubicBezTo>
                    <a:pt x="1412" y="1294"/>
                    <a:pt x="1868" y="1249"/>
                    <a:pt x="1868" y="1249"/>
                  </a:cubicBezTo>
                </a:path>
              </a:pathLst>
            </a:custGeom>
            <a:noFill/>
            <a:ln w="28575" cap="flat">
              <a:solidFill>
                <a:schemeClr val="tx1">
                  <a:lumMod val="40000"/>
                  <a:lumOff val="60000"/>
                </a:schemeClr>
              </a:solidFill>
              <a:prstDash val="solid"/>
              <a:miter lim="800000"/>
              <a:headEnd type="none" w="lg" len="lg"/>
              <a:tailEnd type="triangle" w="lg" len="lg"/>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US" sz="900"/>
            </a:p>
          </p:txBody>
        </p:sp>
        <p:sp>
          <p:nvSpPr>
            <p:cNvPr id="41" name="Freeform 5">
              <a:extLst>
                <a:ext uri="{FF2B5EF4-FFF2-40B4-BE49-F238E27FC236}">
                  <a16:creationId xmlns:a16="http://schemas.microsoft.com/office/drawing/2014/main" id="{CF98C638-19E8-E0C2-A9CC-2EA76A557517}"/>
                </a:ext>
              </a:extLst>
            </p:cNvPr>
            <p:cNvSpPr>
              <a:spLocks/>
            </p:cNvSpPr>
            <p:nvPr/>
          </p:nvSpPr>
          <p:spPr bwMode="auto">
            <a:xfrm>
              <a:off x="6131178" y="4693617"/>
              <a:ext cx="707577" cy="490456"/>
            </a:xfrm>
            <a:custGeom>
              <a:avLst/>
              <a:gdLst>
                <a:gd name="T0" fmla="*/ 0 w 1868"/>
                <a:gd name="T1" fmla="*/ 0 h 1294"/>
                <a:gd name="T2" fmla="*/ 744 w 1868"/>
                <a:gd name="T3" fmla="*/ 847 h 1294"/>
                <a:gd name="T4" fmla="*/ 1868 w 1868"/>
                <a:gd name="T5" fmla="*/ 1249 h 1294"/>
              </a:gdLst>
              <a:ahLst/>
              <a:cxnLst>
                <a:cxn ang="0">
                  <a:pos x="T0" y="T1"/>
                </a:cxn>
                <a:cxn ang="0">
                  <a:pos x="T2" y="T3"/>
                </a:cxn>
                <a:cxn ang="0">
                  <a:pos x="T4" y="T5"/>
                </a:cxn>
              </a:cxnLst>
              <a:rect l="0" t="0" r="r" b="b"/>
              <a:pathLst>
                <a:path w="1868" h="1294">
                  <a:moveTo>
                    <a:pt x="0" y="0"/>
                  </a:moveTo>
                  <a:cubicBezTo>
                    <a:pt x="0" y="0"/>
                    <a:pt x="243" y="512"/>
                    <a:pt x="744" y="847"/>
                  </a:cubicBezTo>
                  <a:cubicBezTo>
                    <a:pt x="1412" y="1294"/>
                    <a:pt x="1868" y="1249"/>
                    <a:pt x="1868" y="1249"/>
                  </a:cubicBezTo>
                </a:path>
              </a:pathLst>
            </a:custGeom>
            <a:noFill/>
            <a:ln w="28575" cap="flat">
              <a:solidFill>
                <a:schemeClr val="tx1">
                  <a:lumMod val="40000"/>
                  <a:lumOff val="60000"/>
                </a:schemeClr>
              </a:solidFill>
              <a:prstDash val="solid"/>
              <a:miter lim="800000"/>
              <a:headEnd type="none" w="lg" len="lg"/>
              <a:tailEnd type="triangle" w="lg" len="lg"/>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US" sz="900"/>
            </a:p>
          </p:txBody>
        </p:sp>
        <p:sp>
          <p:nvSpPr>
            <p:cNvPr id="42" name="Freeform 5">
              <a:extLst>
                <a:ext uri="{FF2B5EF4-FFF2-40B4-BE49-F238E27FC236}">
                  <a16:creationId xmlns:a16="http://schemas.microsoft.com/office/drawing/2014/main" id="{058D003E-3BAC-36AB-A5B3-E1F019F76588}"/>
                </a:ext>
              </a:extLst>
            </p:cNvPr>
            <p:cNvSpPr>
              <a:spLocks/>
            </p:cNvSpPr>
            <p:nvPr/>
          </p:nvSpPr>
          <p:spPr bwMode="auto">
            <a:xfrm flipV="1">
              <a:off x="7801594" y="3220551"/>
              <a:ext cx="707577" cy="490456"/>
            </a:xfrm>
            <a:custGeom>
              <a:avLst/>
              <a:gdLst>
                <a:gd name="T0" fmla="*/ 0 w 1868"/>
                <a:gd name="T1" fmla="*/ 0 h 1294"/>
                <a:gd name="T2" fmla="*/ 744 w 1868"/>
                <a:gd name="T3" fmla="*/ 847 h 1294"/>
                <a:gd name="T4" fmla="*/ 1868 w 1868"/>
                <a:gd name="T5" fmla="*/ 1249 h 1294"/>
              </a:gdLst>
              <a:ahLst/>
              <a:cxnLst>
                <a:cxn ang="0">
                  <a:pos x="T0" y="T1"/>
                </a:cxn>
                <a:cxn ang="0">
                  <a:pos x="T2" y="T3"/>
                </a:cxn>
                <a:cxn ang="0">
                  <a:pos x="T4" y="T5"/>
                </a:cxn>
              </a:cxnLst>
              <a:rect l="0" t="0" r="r" b="b"/>
              <a:pathLst>
                <a:path w="1868" h="1294">
                  <a:moveTo>
                    <a:pt x="0" y="0"/>
                  </a:moveTo>
                  <a:cubicBezTo>
                    <a:pt x="0" y="0"/>
                    <a:pt x="243" y="512"/>
                    <a:pt x="744" y="847"/>
                  </a:cubicBezTo>
                  <a:cubicBezTo>
                    <a:pt x="1412" y="1294"/>
                    <a:pt x="1868" y="1249"/>
                    <a:pt x="1868" y="1249"/>
                  </a:cubicBezTo>
                </a:path>
              </a:pathLst>
            </a:custGeom>
            <a:noFill/>
            <a:ln w="28575" cap="flat">
              <a:solidFill>
                <a:schemeClr val="tx1">
                  <a:lumMod val="40000"/>
                  <a:lumOff val="60000"/>
                </a:schemeClr>
              </a:solidFill>
              <a:prstDash val="solid"/>
              <a:miter lim="800000"/>
              <a:headEnd type="none" w="lg" len="lg"/>
              <a:tailEnd type="triangle" w="lg" len="lg"/>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US" sz="900"/>
            </a:p>
          </p:txBody>
        </p:sp>
        <p:sp>
          <p:nvSpPr>
            <p:cNvPr id="43" name="Freeform 5">
              <a:extLst>
                <a:ext uri="{FF2B5EF4-FFF2-40B4-BE49-F238E27FC236}">
                  <a16:creationId xmlns:a16="http://schemas.microsoft.com/office/drawing/2014/main" id="{E579A8EA-BE50-87E3-96E1-E3AA0F07AFAC}"/>
                </a:ext>
              </a:extLst>
            </p:cNvPr>
            <p:cNvSpPr>
              <a:spLocks/>
            </p:cNvSpPr>
            <p:nvPr/>
          </p:nvSpPr>
          <p:spPr bwMode="auto">
            <a:xfrm flipV="1">
              <a:off x="4460762" y="3220551"/>
              <a:ext cx="707577" cy="490456"/>
            </a:xfrm>
            <a:custGeom>
              <a:avLst/>
              <a:gdLst>
                <a:gd name="T0" fmla="*/ 0 w 1868"/>
                <a:gd name="T1" fmla="*/ 0 h 1294"/>
                <a:gd name="T2" fmla="*/ 744 w 1868"/>
                <a:gd name="T3" fmla="*/ 847 h 1294"/>
                <a:gd name="T4" fmla="*/ 1868 w 1868"/>
                <a:gd name="T5" fmla="*/ 1249 h 1294"/>
              </a:gdLst>
              <a:ahLst/>
              <a:cxnLst>
                <a:cxn ang="0">
                  <a:pos x="T0" y="T1"/>
                </a:cxn>
                <a:cxn ang="0">
                  <a:pos x="T2" y="T3"/>
                </a:cxn>
                <a:cxn ang="0">
                  <a:pos x="T4" y="T5"/>
                </a:cxn>
              </a:cxnLst>
              <a:rect l="0" t="0" r="r" b="b"/>
              <a:pathLst>
                <a:path w="1868" h="1294">
                  <a:moveTo>
                    <a:pt x="0" y="0"/>
                  </a:moveTo>
                  <a:cubicBezTo>
                    <a:pt x="0" y="0"/>
                    <a:pt x="243" y="512"/>
                    <a:pt x="744" y="847"/>
                  </a:cubicBezTo>
                  <a:cubicBezTo>
                    <a:pt x="1412" y="1294"/>
                    <a:pt x="1868" y="1249"/>
                    <a:pt x="1868" y="1249"/>
                  </a:cubicBezTo>
                </a:path>
              </a:pathLst>
            </a:custGeom>
            <a:noFill/>
            <a:ln w="28575" cap="flat">
              <a:solidFill>
                <a:schemeClr val="tx1">
                  <a:lumMod val="40000"/>
                  <a:lumOff val="60000"/>
                </a:schemeClr>
              </a:solidFill>
              <a:prstDash val="solid"/>
              <a:miter lim="800000"/>
              <a:headEnd type="none" w="lg" len="lg"/>
              <a:tailEnd type="triangle" w="lg" len="lg"/>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US" sz="900"/>
            </a:p>
          </p:txBody>
        </p:sp>
        <p:pic>
          <p:nvPicPr>
            <p:cNvPr id="45" name="Gráfico 44">
              <a:extLst>
                <a:ext uri="{FF2B5EF4-FFF2-40B4-BE49-F238E27FC236}">
                  <a16:creationId xmlns:a16="http://schemas.microsoft.com/office/drawing/2014/main" id="{51579477-F71E-DF59-5881-3F778C345A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12651" y="3031711"/>
              <a:ext cx="428813" cy="603516"/>
            </a:xfrm>
            <a:prstGeom prst="rect">
              <a:avLst/>
            </a:prstGeom>
          </p:spPr>
        </p:pic>
        <p:pic>
          <p:nvPicPr>
            <p:cNvPr id="46" name="Gráfico 45">
              <a:extLst>
                <a:ext uri="{FF2B5EF4-FFF2-40B4-BE49-F238E27FC236}">
                  <a16:creationId xmlns:a16="http://schemas.microsoft.com/office/drawing/2014/main" id="{4243B65F-7DAB-2DAC-BB89-49C074388D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32747" y="2998473"/>
              <a:ext cx="655308" cy="634168"/>
            </a:xfrm>
            <a:prstGeom prst="rect">
              <a:avLst/>
            </a:prstGeom>
          </p:spPr>
        </p:pic>
        <p:pic>
          <p:nvPicPr>
            <p:cNvPr id="47" name="Gráfico 46">
              <a:extLst>
                <a:ext uri="{FF2B5EF4-FFF2-40B4-BE49-F238E27FC236}">
                  <a16:creationId xmlns:a16="http://schemas.microsoft.com/office/drawing/2014/main" id="{D12982CD-2B7F-411A-5738-E601E4DC73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96784" y="4795821"/>
              <a:ext cx="570751" cy="570751"/>
            </a:xfrm>
            <a:prstGeom prst="rect">
              <a:avLst/>
            </a:prstGeom>
          </p:spPr>
        </p:pic>
        <p:pic>
          <p:nvPicPr>
            <p:cNvPr id="48" name="Gráfico 47">
              <a:extLst>
                <a:ext uri="{FF2B5EF4-FFF2-40B4-BE49-F238E27FC236}">
                  <a16:creationId xmlns:a16="http://schemas.microsoft.com/office/drawing/2014/main" id="{4E9563AC-3140-B544-15D8-CEA357803B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79697" y="4745456"/>
              <a:ext cx="444695" cy="651162"/>
            </a:xfrm>
            <a:prstGeom prst="rect">
              <a:avLst/>
            </a:prstGeom>
          </p:spPr>
        </p:pic>
        <p:pic>
          <p:nvPicPr>
            <p:cNvPr id="49" name="Gráfico 48">
              <a:extLst>
                <a:ext uri="{FF2B5EF4-FFF2-40B4-BE49-F238E27FC236}">
                  <a16:creationId xmlns:a16="http://schemas.microsoft.com/office/drawing/2014/main" id="{20016754-9A29-1AA6-77C7-CF793FC0425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50871" y="3040415"/>
              <a:ext cx="619397" cy="619397"/>
            </a:xfrm>
            <a:prstGeom prst="rect">
              <a:avLst/>
            </a:prstGeom>
          </p:spPr>
        </p:pic>
        <p:sp>
          <p:nvSpPr>
            <p:cNvPr id="50" name="TextBox 14">
              <a:extLst>
                <a:ext uri="{FF2B5EF4-FFF2-40B4-BE49-F238E27FC236}">
                  <a16:creationId xmlns:a16="http://schemas.microsoft.com/office/drawing/2014/main" id="{ECCD95BD-FCB5-2112-E063-0F00686F5813}"/>
                </a:ext>
              </a:extLst>
            </p:cNvPr>
            <p:cNvSpPr txBox="1"/>
            <p:nvPr/>
          </p:nvSpPr>
          <p:spPr>
            <a:xfrm>
              <a:off x="4832807" y="1935074"/>
              <a:ext cx="2354928" cy="568682"/>
            </a:xfrm>
            <a:prstGeom prst="rect">
              <a:avLst/>
            </a:prstGeom>
            <a:noFill/>
          </p:spPr>
          <p:txBody>
            <a:bodyPr wrap="square" lIns="0" tIns="0" rIns="0" bIns="0" rtlCol="0">
              <a:spAutoFit/>
            </a:bodyPr>
            <a:lstStyle/>
            <a:p>
              <a:pPr algn="ctr">
                <a:lnSpc>
                  <a:spcPct val="140000"/>
                </a:lnSpc>
              </a:pPr>
              <a:r>
                <a:rPr lang="en-US" sz="1400" b="1" dirty="0" err="1">
                  <a:solidFill>
                    <a:srgbClr val="5C5C5B"/>
                  </a:solidFill>
                  <a:latin typeface="Arial" panose="020B0604020202020204" pitchFamily="34" charset="0"/>
                  <a:ea typeface="Open Sans Light" panose="020B0306030504020204" pitchFamily="34" charset="0"/>
                  <a:cs typeface="Arial" panose="020B0604020202020204" pitchFamily="34" charset="0"/>
                </a:rPr>
                <a:t>Sed</a:t>
              </a:r>
              <a:r>
                <a:rPr lang="en-US" sz="1400" b="1"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b="1" dirty="0" err="1">
                  <a:solidFill>
                    <a:srgbClr val="5C5C5B"/>
                  </a:solidFill>
                  <a:latin typeface="Arial" panose="020B0604020202020204" pitchFamily="34" charset="0"/>
                  <a:ea typeface="Open Sans Light" panose="020B0306030504020204" pitchFamily="34" charset="0"/>
                  <a:cs typeface="Arial" panose="020B0604020202020204" pitchFamily="34" charset="0"/>
                </a:rPr>
                <a:t>ut</a:t>
              </a:r>
              <a:r>
                <a:rPr lang="en-US" sz="1400" b="1"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b="1" dirty="0" err="1">
                  <a:solidFill>
                    <a:srgbClr val="5C5C5B"/>
                  </a:solidFill>
                  <a:latin typeface="Arial" panose="020B0604020202020204" pitchFamily="34" charset="0"/>
                  <a:ea typeface="Open Sans Light" panose="020B0306030504020204" pitchFamily="34" charset="0"/>
                  <a:cs typeface="Arial" panose="020B0604020202020204" pitchFamily="34" charset="0"/>
                </a:rPr>
                <a:t>perspiciatis</a:t>
              </a:r>
              <a:r>
                <a:rPr lang="en-US" sz="1400" b="1"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dirty="0" err="1">
                  <a:solidFill>
                    <a:srgbClr val="5C5C5B"/>
                  </a:solidFill>
                  <a:latin typeface="Arial" panose="020B0604020202020204" pitchFamily="34" charset="0"/>
                  <a:ea typeface="Open Sans Light" panose="020B0306030504020204" pitchFamily="34" charset="0"/>
                  <a:cs typeface="Arial" panose="020B0604020202020204" pitchFamily="34" charset="0"/>
                </a:rPr>
                <a:t>unde</a:t>
              </a:r>
              <a:r>
                <a:rPr lang="en-US" sz="1400"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dirty="0" err="1">
                  <a:solidFill>
                    <a:srgbClr val="5C5C5B"/>
                  </a:solidFill>
                  <a:latin typeface="Arial" panose="020B0604020202020204" pitchFamily="34" charset="0"/>
                  <a:ea typeface="Open Sans Light" panose="020B0306030504020204" pitchFamily="34" charset="0"/>
                  <a:cs typeface="Arial" panose="020B0604020202020204" pitchFamily="34" charset="0"/>
                </a:rPr>
                <a:t>omnis</a:t>
              </a:r>
              <a:r>
                <a:rPr lang="en-US" sz="1400"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dirty="0" err="1">
                  <a:solidFill>
                    <a:srgbClr val="5C5C5B"/>
                  </a:solidFill>
                  <a:latin typeface="Arial" panose="020B0604020202020204" pitchFamily="34" charset="0"/>
                  <a:ea typeface="Open Sans Light" panose="020B0306030504020204" pitchFamily="34" charset="0"/>
                  <a:cs typeface="Arial" panose="020B0604020202020204" pitchFamily="34" charset="0"/>
                </a:rPr>
                <a:t>iste</a:t>
              </a:r>
              <a:r>
                <a:rPr lang="en-US" sz="1400"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dirty="0" err="1">
                  <a:solidFill>
                    <a:srgbClr val="5C5C5B"/>
                  </a:solidFill>
                  <a:latin typeface="Arial" panose="020B0604020202020204" pitchFamily="34" charset="0"/>
                  <a:ea typeface="Open Sans Light" panose="020B0306030504020204" pitchFamily="34" charset="0"/>
                  <a:cs typeface="Arial" panose="020B0604020202020204" pitchFamily="34" charset="0"/>
                </a:rPr>
                <a:t>natus</a:t>
              </a:r>
              <a:r>
                <a:rPr lang="en-US" sz="1400" dirty="0">
                  <a:solidFill>
                    <a:srgbClr val="5C5C5B"/>
                  </a:solidFill>
                  <a:latin typeface="Arial" panose="020B0604020202020204" pitchFamily="34" charset="0"/>
                  <a:ea typeface="Open Sans Light" panose="020B0306030504020204" pitchFamily="34" charset="0"/>
                  <a:cs typeface="Arial" panose="020B0604020202020204" pitchFamily="34" charset="0"/>
                </a:rPr>
                <a:t> error </a:t>
              </a:r>
            </a:p>
          </p:txBody>
        </p:sp>
        <p:sp>
          <p:nvSpPr>
            <p:cNvPr id="51" name="TextBox 14">
              <a:extLst>
                <a:ext uri="{FF2B5EF4-FFF2-40B4-BE49-F238E27FC236}">
                  <a16:creationId xmlns:a16="http://schemas.microsoft.com/office/drawing/2014/main" id="{C91668AB-24B1-350A-7DE2-75CDB487BEEE}"/>
                </a:ext>
              </a:extLst>
            </p:cNvPr>
            <p:cNvSpPr txBox="1"/>
            <p:nvPr/>
          </p:nvSpPr>
          <p:spPr>
            <a:xfrm>
              <a:off x="8183105" y="1926991"/>
              <a:ext cx="2354928" cy="568682"/>
            </a:xfrm>
            <a:prstGeom prst="rect">
              <a:avLst/>
            </a:prstGeom>
            <a:noFill/>
          </p:spPr>
          <p:txBody>
            <a:bodyPr wrap="square" lIns="0" tIns="0" rIns="0" bIns="0" rtlCol="0">
              <a:spAutoFit/>
            </a:bodyPr>
            <a:lstStyle/>
            <a:p>
              <a:pPr algn="ctr">
                <a:lnSpc>
                  <a:spcPct val="140000"/>
                </a:lnSpc>
              </a:pPr>
              <a:r>
                <a:rPr lang="en-US" sz="1400" b="1" dirty="0" err="1">
                  <a:solidFill>
                    <a:srgbClr val="5C5C5B"/>
                  </a:solidFill>
                  <a:latin typeface="Arial" panose="020B0604020202020204" pitchFamily="34" charset="0"/>
                  <a:ea typeface="Open Sans Light" panose="020B0306030504020204" pitchFamily="34" charset="0"/>
                  <a:cs typeface="Arial" panose="020B0604020202020204" pitchFamily="34" charset="0"/>
                </a:rPr>
                <a:t>Sed</a:t>
              </a:r>
              <a:r>
                <a:rPr lang="en-US" sz="1400" b="1"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b="1" dirty="0" err="1">
                  <a:solidFill>
                    <a:srgbClr val="5C5C5B"/>
                  </a:solidFill>
                  <a:latin typeface="Arial" panose="020B0604020202020204" pitchFamily="34" charset="0"/>
                  <a:ea typeface="Open Sans Light" panose="020B0306030504020204" pitchFamily="34" charset="0"/>
                  <a:cs typeface="Arial" panose="020B0604020202020204" pitchFamily="34" charset="0"/>
                </a:rPr>
                <a:t>ut</a:t>
              </a:r>
              <a:r>
                <a:rPr lang="en-US" sz="1400" b="1"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b="1" dirty="0" err="1">
                  <a:solidFill>
                    <a:srgbClr val="5C5C5B"/>
                  </a:solidFill>
                  <a:latin typeface="Arial" panose="020B0604020202020204" pitchFamily="34" charset="0"/>
                  <a:ea typeface="Open Sans Light" panose="020B0306030504020204" pitchFamily="34" charset="0"/>
                  <a:cs typeface="Arial" panose="020B0604020202020204" pitchFamily="34" charset="0"/>
                </a:rPr>
                <a:t>perspiciatis</a:t>
              </a:r>
              <a:r>
                <a:rPr lang="en-US" sz="1400" b="1"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dirty="0" err="1">
                  <a:solidFill>
                    <a:srgbClr val="5C5C5B"/>
                  </a:solidFill>
                  <a:latin typeface="Arial" panose="020B0604020202020204" pitchFamily="34" charset="0"/>
                  <a:ea typeface="Open Sans Light" panose="020B0306030504020204" pitchFamily="34" charset="0"/>
                  <a:cs typeface="Arial" panose="020B0604020202020204" pitchFamily="34" charset="0"/>
                </a:rPr>
                <a:t>unde</a:t>
              </a:r>
              <a:r>
                <a:rPr lang="en-US" sz="1400"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dirty="0" err="1">
                  <a:solidFill>
                    <a:srgbClr val="5C5C5B"/>
                  </a:solidFill>
                  <a:latin typeface="Arial" panose="020B0604020202020204" pitchFamily="34" charset="0"/>
                  <a:ea typeface="Open Sans Light" panose="020B0306030504020204" pitchFamily="34" charset="0"/>
                  <a:cs typeface="Arial" panose="020B0604020202020204" pitchFamily="34" charset="0"/>
                </a:rPr>
                <a:t>omnis</a:t>
              </a:r>
              <a:r>
                <a:rPr lang="en-US" sz="1400"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dirty="0" err="1">
                  <a:solidFill>
                    <a:srgbClr val="5C5C5B"/>
                  </a:solidFill>
                  <a:latin typeface="Arial" panose="020B0604020202020204" pitchFamily="34" charset="0"/>
                  <a:ea typeface="Open Sans Light" panose="020B0306030504020204" pitchFamily="34" charset="0"/>
                  <a:cs typeface="Arial" panose="020B0604020202020204" pitchFamily="34" charset="0"/>
                </a:rPr>
                <a:t>iste</a:t>
              </a:r>
              <a:r>
                <a:rPr lang="en-US" sz="1400"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dirty="0" err="1">
                  <a:solidFill>
                    <a:srgbClr val="5C5C5B"/>
                  </a:solidFill>
                  <a:latin typeface="Arial" panose="020B0604020202020204" pitchFamily="34" charset="0"/>
                  <a:ea typeface="Open Sans Light" panose="020B0306030504020204" pitchFamily="34" charset="0"/>
                  <a:cs typeface="Arial" panose="020B0604020202020204" pitchFamily="34" charset="0"/>
                </a:rPr>
                <a:t>natus</a:t>
              </a:r>
              <a:r>
                <a:rPr lang="en-US" sz="1400" dirty="0">
                  <a:solidFill>
                    <a:srgbClr val="5C5C5B"/>
                  </a:solidFill>
                  <a:latin typeface="Arial" panose="020B0604020202020204" pitchFamily="34" charset="0"/>
                  <a:ea typeface="Open Sans Light" panose="020B0306030504020204" pitchFamily="34" charset="0"/>
                  <a:cs typeface="Arial" panose="020B0604020202020204" pitchFamily="34" charset="0"/>
                </a:rPr>
                <a:t> error </a:t>
              </a:r>
            </a:p>
          </p:txBody>
        </p:sp>
        <p:sp>
          <p:nvSpPr>
            <p:cNvPr id="52" name="TextBox 14">
              <a:extLst>
                <a:ext uri="{FF2B5EF4-FFF2-40B4-BE49-F238E27FC236}">
                  <a16:creationId xmlns:a16="http://schemas.microsoft.com/office/drawing/2014/main" id="{9C949300-582B-444A-31DC-C67BC71DFF57}"/>
                </a:ext>
              </a:extLst>
            </p:cNvPr>
            <p:cNvSpPr txBox="1"/>
            <p:nvPr/>
          </p:nvSpPr>
          <p:spPr>
            <a:xfrm>
              <a:off x="3157766" y="5843585"/>
              <a:ext cx="2354928" cy="568682"/>
            </a:xfrm>
            <a:prstGeom prst="rect">
              <a:avLst/>
            </a:prstGeom>
            <a:noFill/>
          </p:spPr>
          <p:txBody>
            <a:bodyPr wrap="square" lIns="0" tIns="0" rIns="0" bIns="0" rtlCol="0">
              <a:spAutoFit/>
            </a:bodyPr>
            <a:lstStyle/>
            <a:p>
              <a:pPr algn="ctr">
                <a:lnSpc>
                  <a:spcPct val="140000"/>
                </a:lnSpc>
              </a:pPr>
              <a:r>
                <a:rPr lang="en-US" sz="1400" b="1" dirty="0" err="1">
                  <a:solidFill>
                    <a:srgbClr val="5C5C5B"/>
                  </a:solidFill>
                  <a:latin typeface="Arial" panose="020B0604020202020204" pitchFamily="34" charset="0"/>
                  <a:ea typeface="Open Sans Light" panose="020B0306030504020204" pitchFamily="34" charset="0"/>
                  <a:cs typeface="Arial" panose="020B0604020202020204" pitchFamily="34" charset="0"/>
                </a:rPr>
                <a:t>Sed</a:t>
              </a:r>
              <a:r>
                <a:rPr lang="en-US" sz="1400" b="1"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b="1" dirty="0" err="1">
                  <a:solidFill>
                    <a:srgbClr val="5C5C5B"/>
                  </a:solidFill>
                  <a:latin typeface="Arial" panose="020B0604020202020204" pitchFamily="34" charset="0"/>
                  <a:ea typeface="Open Sans Light" panose="020B0306030504020204" pitchFamily="34" charset="0"/>
                  <a:cs typeface="Arial" panose="020B0604020202020204" pitchFamily="34" charset="0"/>
                </a:rPr>
                <a:t>ut</a:t>
              </a:r>
              <a:r>
                <a:rPr lang="en-US" sz="1400" b="1"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b="1" dirty="0" err="1">
                  <a:solidFill>
                    <a:srgbClr val="5C5C5B"/>
                  </a:solidFill>
                  <a:latin typeface="Arial" panose="020B0604020202020204" pitchFamily="34" charset="0"/>
                  <a:ea typeface="Open Sans Light" panose="020B0306030504020204" pitchFamily="34" charset="0"/>
                  <a:cs typeface="Arial" panose="020B0604020202020204" pitchFamily="34" charset="0"/>
                </a:rPr>
                <a:t>perspiciatis</a:t>
              </a:r>
              <a:r>
                <a:rPr lang="en-US" sz="1400" b="1"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dirty="0" err="1">
                  <a:solidFill>
                    <a:srgbClr val="5C5C5B"/>
                  </a:solidFill>
                  <a:latin typeface="Arial" panose="020B0604020202020204" pitchFamily="34" charset="0"/>
                  <a:ea typeface="Open Sans Light" panose="020B0306030504020204" pitchFamily="34" charset="0"/>
                  <a:cs typeface="Arial" panose="020B0604020202020204" pitchFamily="34" charset="0"/>
                </a:rPr>
                <a:t>unde</a:t>
              </a:r>
              <a:r>
                <a:rPr lang="en-US" sz="1400"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dirty="0" err="1">
                  <a:solidFill>
                    <a:srgbClr val="5C5C5B"/>
                  </a:solidFill>
                  <a:latin typeface="Arial" panose="020B0604020202020204" pitchFamily="34" charset="0"/>
                  <a:ea typeface="Open Sans Light" panose="020B0306030504020204" pitchFamily="34" charset="0"/>
                  <a:cs typeface="Arial" panose="020B0604020202020204" pitchFamily="34" charset="0"/>
                </a:rPr>
                <a:t>omnis</a:t>
              </a:r>
              <a:r>
                <a:rPr lang="en-US" sz="1400"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dirty="0" err="1">
                  <a:solidFill>
                    <a:srgbClr val="5C5C5B"/>
                  </a:solidFill>
                  <a:latin typeface="Arial" panose="020B0604020202020204" pitchFamily="34" charset="0"/>
                  <a:ea typeface="Open Sans Light" panose="020B0306030504020204" pitchFamily="34" charset="0"/>
                  <a:cs typeface="Arial" panose="020B0604020202020204" pitchFamily="34" charset="0"/>
                </a:rPr>
                <a:t>iste</a:t>
              </a:r>
              <a:r>
                <a:rPr lang="en-US" sz="1400"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dirty="0" err="1">
                  <a:solidFill>
                    <a:srgbClr val="5C5C5B"/>
                  </a:solidFill>
                  <a:latin typeface="Arial" panose="020B0604020202020204" pitchFamily="34" charset="0"/>
                  <a:ea typeface="Open Sans Light" panose="020B0306030504020204" pitchFamily="34" charset="0"/>
                  <a:cs typeface="Arial" panose="020B0604020202020204" pitchFamily="34" charset="0"/>
                </a:rPr>
                <a:t>natus</a:t>
              </a:r>
              <a:r>
                <a:rPr lang="en-US" sz="1400" dirty="0">
                  <a:solidFill>
                    <a:srgbClr val="5C5C5B"/>
                  </a:solidFill>
                  <a:latin typeface="Arial" panose="020B0604020202020204" pitchFamily="34" charset="0"/>
                  <a:ea typeface="Open Sans Light" panose="020B0306030504020204" pitchFamily="34" charset="0"/>
                  <a:cs typeface="Arial" panose="020B0604020202020204" pitchFamily="34" charset="0"/>
                </a:rPr>
                <a:t> error</a:t>
              </a:r>
              <a:r>
                <a:rPr lang="en-US" sz="1400" dirty="0">
                  <a:solidFill>
                    <a:schemeClr val="tx1">
                      <a:lumMod val="75000"/>
                      <a:lumOff val="25000"/>
                    </a:schemeClr>
                  </a:solidFill>
                  <a:latin typeface="Arial" panose="020B0604020202020204" pitchFamily="34" charset="0"/>
                  <a:ea typeface="Open Sans Light" panose="020B0306030504020204" pitchFamily="34" charset="0"/>
                  <a:cs typeface="Arial" panose="020B0604020202020204" pitchFamily="34" charset="0"/>
                </a:rPr>
                <a:t> </a:t>
              </a:r>
              <a:endParaRPr lang="en-US" sz="1400" dirty="0">
                <a:solidFill>
                  <a:schemeClr val="tx2"/>
                </a:solidFill>
                <a:latin typeface="Arial" panose="020B0604020202020204" pitchFamily="34" charset="0"/>
                <a:ea typeface="Open Sans Light" panose="020B0306030504020204" pitchFamily="34" charset="0"/>
                <a:cs typeface="Arial" panose="020B0604020202020204" pitchFamily="34" charset="0"/>
              </a:endParaRPr>
            </a:p>
          </p:txBody>
        </p:sp>
        <p:sp>
          <p:nvSpPr>
            <p:cNvPr id="53" name="TextBox 14">
              <a:extLst>
                <a:ext uri="{FF2B5EF4-FFF2-40B4-BE49-F238E27FC236}">
                  <a16:creationId xmlns:a16="http://schemas.microsoft.com/office/drawing/2014/main" id="{4435D7CB-AD0C-E930-8E6B-46752E2CBDF9}"/>
                </a:ext>
              </a:extLst>
            </p:cNvPr>
            <p:cNvSpPr txBox="1"/>
            <p:nvPr/>
          </p:nvSpPr>
          <p:spPr>
            <a:xfrm>
              <a:off x="6530262" y="5850366"/>
              <a:ext cx="2354928" cy="568682"/>
            </a:xfrm>
            <a:prstGeom prst="rect">
              <a:avLst/>
            </a:prstGeom>
            <a:noFill/>
          </p:spPr>
          <p:txBody>
            <a:bodyPr wrap="square" lIns="0" tIns="0" rIns="0" bIns="0" rtlCol="0">
              <a:spAutoFit/>
            </a:bodyPr>
            <a:lstStyle/>
            <a:p>
              <a:pPr algn="ctr">
                <a:lnSpc>
                  <a:spcPct val="140000"/>
                </a:lnSpc>
              </a:pPr>
              <a:r>
                <a:rPr lang="en-US" sz="1400" b="1" dirty="0" err="1">
                  <a:solidFill>
                    <a:srgbClr val="5C5C5B"/>
                  </a:solidFill>
                  <a:latin typeface="Arial" panose="020B0604020202020204" pitchFamily="34" charset="0"/>
                  <a:ea typeface="Open Sans Light" panose="020B0306030504020204" pitchFamily="34" charset="0"/>
                  <a:cs typeface="Arial" panose="020B0604020202020204" pitchFamily="34" charset="0"/>
                </a:rPr>
                <a:t>Sed</a:t>
              </a:r>
              <a:r>
                <a:rPr lang="en-US" sz="1400" b="1"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b="1" dirty="0" err="1">
                  <a:solidFill>
                    <a:srgbClr val="5C5C5B"/>
                  </a:solidFill>
                  <a:latin typeface="Arial" panose="020B0604020202020204" pitchFamily="34" charset="0"/>
                  <a:ea typeface="Open Sans Light" panose="020B0306030504020204" pitchFamily="34" charset="0"/>
                  <a:cs typeface="Arial" panose="020B0604020202020204" pitchFamily="34" charset="0"/>
                </a:rPr>
                <a:t>ut</a:t>
              </a:r>
              <a:r>
                <a:rPr lang="en-US" sz="1400" b="1"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b="1" dirty="0" err="1">
                  <a:solidFill>
                    <a:srgbClr val="5C5C5B"/>
                  </a:solidFill>
                  <a:latin typeface="Arial" panose="020B0604020202020204" pitchFamily="34" charset="0"/>
                  <a:ea typeface="Open Sans Light" panose="020B0306030504020204" pitchFamily="34" charset="0"/>
                  <a:cs typeface="Arial" panose="020B0604020202020204" pitchFamily="34" charset="0"/>
                </a:rPr>
                <a:t>perspiciatis</a:t>
              </a:r>
              <a:r>
                <a:rPr lang="en-US" sz="1400" b="1"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dirty="0" err="1">
                  <a:solidFill>
                    <a:srgbClr val="5C5C5B"/>
                  </a:solidFill>
                  <a:latin typeface="Arial" panose="020B0604020202020204" pitchFamily="34" charset="0"/>
                  <a:ea typeface="Open Sans Light" panose="020B0306030504020204" pitchFamily="34" charset="0"/>
                  <a:cs typeface="Arial" panose="020B0604020202020204" pitchFamily="34" charset="0"/>
                </a:rPr>
                <a:t>unde</a:t>
              </a:r>
              <a:r>
                <a:rPr lang="en-US" sz="1400"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dirty="0" err="1">
                  <a:solidFill>
                    <a:srgbClr val="5C5C5B"/>
                  </a:solidFill>
                  <a:latin typeface="Arial" panose="020B0604020202020204" pitchFamily="34" charset="0"/>
                  <a:ea typeface="Open Sans Light" panose="020B0306030504020204" pitchFamily="34" charset="0"/>
                  <a:cs typeface="Arial" panose="020B0604020202020204" pitchFamily="34" charset="0"/>
                </a:rPr>
                <a:t>omnis</a:t>
              </a:r>
              <a:r>
                <a:rPr lang="en-US" sz="1400"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dirty="0" err="1">
                  <a:solidFill>
                    <a:srgbClr val="5C5C5B"/>
                  </a:solidFill>
                  <a:latin typeface="Arial" panose="020B0604020202020204" pitchFamily="34" charset="0"/>
                  <a:ea typeface="Open Sans Light" panose="020B0306030504020204" pitchFamily="34" charset="0"/>
                  <a:cs typeface="Arial" panose="020B0604020202020204" pitchFamily="34" charset="0"/>
                </a:rPr>
                <a:t>iste</a:t>
              </a:r>
              <a:r>
                <a:rPr lang="en-US" sz="1400" dirty="0">
                  <a:solidFill>
                    <a:srgbClr val="5C5C5B"/>
                  </a:solidFill>
                  <a:latin typeface="Arial" panose="020B0604020202020204" pitchFamily="34" charset="0"/>
                  <a:ea typeface="Open Sans Light" panose="020B0306030504020204" pitchFamily="34" charset="0"/>
                  <a:cs typeface="Arial" panose="020B0604020202020204" pitchFamily="34" charset="0"/>
                </a:rPr>
                <a:t> </a:t>
              </a:r>
              <a:r>
                <a:rPr lang="en-US" sz="1400" dirty="0" err="1">
                  <a:solidFill>
                    <a:srgbClr val="5C5C5B"/>
                  </a:solidFill>
                  <a:latin typeface="Arial" panose="020B0604020202020204" pitchFamily="34" charset="0"/>
                  <a:ea typeface="Open Sans Light" panose="020B0306030504020204" pitchFamily="34" charset="0"/>
                  <a:cs typeface="Arial" panose="020B0604020202020204" pitchFamily="34" charset="0"/>
                </a:rPr>
                <a:t>natus</a:t>
              </a:r>
              <a:r>
                <a:rPr lang="en-US" sz="1400" dirty="0">
                  <a:solidFill>
                    <a:srgbClr val="5C5C5B"/>
                  </a:solidFill>
                  <a:latin typeface="Arial" panose="020B0604020202020204" pitchFamily="34" charset="0"/>
                  <a:ea typeface="Open Sans Light" panose="020B0306030504020204" pitchFamily="34" charset="0"/>
                  <a:cs typeface="Arial" panose="020B0604020202020204" pitchFamily="34" charset="0"/>
                </a:rPr>
                <a:t> error</a:t>
              </a:r>
              <a:r>
                <a:rPr lang="en-US" sz="1400" dirty="0">
                  <a:solidFill>
                    <a:schemeClr val="tx1">
                      <a:lumMod val="75000"/>
                      <a:lumOff val="25000"/>
                    </a:schemeClr>
                  </a:solidFill>
                  <a:latin typeface="Arial" panose="020B0604020202020204" pitchFamily="34" charset="0"/>
                  <a:ea typeface="Open Sans Light" panose="020B0306030504020204" pitchFamily="34" charset="0"/>
                  <a:cs typeface="Arial" panose="020B0604020202020204" pitchFamily="34" charset="0"/>
                </a:rPr>
                <a:t> </a:t>
              </a:r>
              <a:endParaRPr lang="en-US" sz="1400" dirty="0">
                <a:solidFill>
                  <a:schemeClr val="tx2"/>
                </a:solidFill>
                <a:latin typeface="Arial" panose="020B0604020202020204" pitchFamily="34" charset="0"/>
                <a:ea typeface="Open Sans Light" panose="020B0306030504020204" pitchFamily="34" charset="0"/>
                <a:cs typeface="Arial" panose="020B0604020202020204" pitchFamily="34" charset="0"/>
              </a:endParaRPr>
            </a:p>
          </p:txBody>
        </p:sp>
      </p:grpSp>
      <p:sp>
        <p:nvSpPr>
          <p:cNvPr id="54" name="Título 1">
            <a:extLst>
              <a:ext uri="{FF2B5EF4-FFF2-40B4-BE49-F238E27FC236}">
                <a16:creationId xmlns:a16="http://schemas.microsoft.com/office/drawing/2014/main" id="{2E1B97B2-4CBB-748E-F64D-05071FEB805E}"/>
              </a:ext>
            </a:extLst>
          </p:cNvPr>
          <p:cNvSpPr txBox="1">
            <a:spLocks/>
          </p:cNvSpPr>
          <p:nvPr/>
        </p:nvSpPr>
        <p:spPr>
          <a:xfrm>
            <a:off x="722243" y="226161"/>
            <a:ext cx="10648122" cy="1014896"/>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b="1" kern="1200">
                <a:solidFill>
                  <a:srgbClr val="AF9752"/>
                </a:solidFill>
                <a:latin typeface="HelveticaNeueLT Std" panose="020B0604020202020204" pitchFamily="34" charset="0"/>
                <a:ea typeface="+mj-ea"/>
                <a:cs typeface="+mj-cs"/>
              </a:defRPr>
            </a:lvl1pPr>
          </a:lstStyle>
          <a:p>
            <a:pPr algn="l"/>
            <a:br>
              <a:rPr lang="es-MX" b="0" i="0" dirty="0">
                <a:latin typeface="HelveticaNeueLT Std Med" panose="020B0604020202020204" pitchFamily="34" charset="0"/>
              </a:rPr>
            </a:br>
            <a:r>
              <a:rPr lang="es-MX" sz="13500" dirty="0">
                <a:solidFill>
                  <a:srgbClr val="193257"/>
                </a:solidFill>
                <a:latin typeface="Arial Black" panose="020B0604020202020204" pitchFamily="34" charset="0"/>
                <a:cs typeface="Arial Black" panose="020B0604020202020204" pitchFamily="34" charset="0"/>
              </a:rPr>
              <a:t>Title</a:t>
            </a:r>
          </a:p>
        </p:txBody>
      </p:sp>
    </p:spTree>
    <p:extLst>
      <p:ext uri="{BB962C8B-B14F-4D97-AF65-F5344CB8AC3E}">
        <p14:creationId xmlns:p14="http://schemas.microsoft.com/office/powerpoint/2010/main" val="2034591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A6191-AA77-5BEE-4AB0-F312C5A44869}"/>
              </a:ext>
            </a:extLst>
          </p:cNvPr>
          <p:cNvSpPr txBox="1">
            <a:spLocks/>
          </p:cNvSpPr>
          <p:nvPr/>
        </p:nvSpPr>
        <p:spPr>
          <a:xfrm>
            <a:off x="1524000" y="2921552"/>
            <a:ext cx="9144000" cy="1014896"/>
          </a:xfrm>
          <a:prstGeom prst="rect">
            <a:avLst/>
          </a:prstGeom>
        </p:spPr>
        <p:txBody>
          <a:bodyPr anchor="b"/>
          <a:lstStyle>
            <a:lvl1pPr algn="ctr" defTabSz="914400" rtl="0" eaLnBrk="1" latinLnBrk="0" hangingPunct="1">
              <a:lnSpc>
                <a:spcPct val="90000"/>
              </a:lnSpc>
              <a:spcBef>
                <a:spcPct val="0"/>
              </a:spcBef>
              <a:buNone/>
              <a:defRPr sz="8000" b="1" i="0" kern="1200">
                <a:solidFill>
                  <a:srgbClr val="AF9752"/>
                </a:solidFill>
                <a:latin typeface="HelveticaNeueLT Std Med" panose="020B0604020202020204" pitchFamily="34" charset="0"/>
                <a:ea typeface="+mj-ea"/>
                <a:cs typeface="+mj-cs"/>
              </a:defRPr>
            </a:lvl1pPr>
          </a:lstStyle>
          <a:p>
            <a:br>
              <a:rPr lang="es-MX" sz="6000" dirty="0"/>
            </a:br>
            <a:r>
              <a:rPr lang="es-MX" sz="6000" dirty="0">
                <a:latin typeface="Arial Black" panose="020B0604020202020204" pitchFamily="34" charset="0"/>
                <a:cs typeface="Arial Black" panose="020B0604020202020204" pitchFamily="34" charset="0"/>
              </a:rPr>
              <a:t>Thank you</a:t>
            </a:r>
          </a:p>
        </p:txBody>
      </p:sp>
    </p:spTree>
    <p:extLst>
      <p:ext uri="{BB962C8B-B14F-4D97-AF65-F5344CB8AC3E}">
        <p14:creationId xmlns:p14="http://schemas.microsoft.com/office/powerpoint/2010/main" val="38549419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178</TotalTime>
  <Words>272</Words>
  <Application>Microsoft Office PowerPoint</Application>
  <PresentationFormat>Panorámica</PresentationFormat>
  <Paragraphs>45</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Aptos</vt:lpstr>
      <vt:lpstr>Aptos Display</vt:lpstr>
      <vt:lpstr>Arial</vt:lpstr>
      <vt:lpstr>Arial Black</vt:lpstr>
      <vt:lpstr>HelveticaNeueLT Std Med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CASTAÑEDA ZARATE CHRISTIAN ALEJANDRO</dc:creator>
  <cp:lastModifiedBy>Christian Castañeda</cp:lastModifiedBy>
  <cp:revision>11</cp:revision>
  <dcterms:created xsi:type="dcterms:W3CDTF">2024-01-19T21:19:34Z</dcterms:created>
  <dcterms:modified xsi:type="dcterms:W3CDTF">2024-01-25T18:11:11Z</dcterms:modified>
</cp:coreProperties>
</file>